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1"/>
  </p:notesMasterIdLst>
  <p:sldIdLst>
    <p:sldId id="264" r:id="rId3"/>
    <p:sldId id="266" r:id="rId4"/>
    <p:sldId id="267" r:id="rId5"/>
    <p:sldId id="268" r:id="rId6"/>
    <p:sldId id="269" r:id="rId7"/>
    <p:sldId id="271" r:id="rId8"/>
    <p:sldId id="274" r:id="rId9"/>
    <p:sldId id="307" r:id="rId10"/>
    <p:sldId id="275" r:id="rId11"/>
    <p:sldId id="309" r:id="rId12"/>
    <p:sldId id="303" r:id="rId13"/>
    <p:sldId id="308" r:id="rId14"/>
    <p:sldId id="276" r:id="rId15"/>
    <p:sldId id="327" r:id="rId16"/>
    <p:sldId id="277" r:id="rId17"/>
    <p:sldId id="278" r:id="rId18"/>
    <p:sldId id="305" r:id="rId19"/>
    <p:sldId id="279" r:id="rId20"/>
    <p:sldId id="304" r:id="rId21"/>
    <p:sldId id="306" r:id="rId22"/>
    <p:sldId id="282" r:id="rId23"/>
    <p:sldId id="291" r:id="rId24"/>
    <p:sldId id="292" r:id="rId25"/>
    <p:sldId id="293" r:id="rId26"/>
    <p:sldId id="294" r:id="rId27"/>
    <p:sldId id="298" r:id="rId28"/>
    <p:sldId id="299" r:id="rId29"/>
    <p:sldId id="300" r:id="rId30"/>
  </p:sldIdLst>
  <p:sldSz cx="12190413"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8C59"/>
    <a:srgbClr val="74B230"/>
    <a:srgbClr val="0091C4"/>
    <a:srgbClr val="00C88A"/>
    <a:srgbClr val="04B5EC"/>
    <a:srgbClr val="00A1DA"/>
    <a:srgbClr val="00C898"/>
    <a:srgbClr val="00D3F0"/>
    <a:srgbClr val="C1FFFC"/>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10" autoAdjust="0"/>
    <p:restoredTop sz="94660"/>
  </p:normalViewPr>
  <p:slideViewPr>
    <p:cSldViewPr>
      <p:cViewPr varScale="1">
        <p:scale>
          <a:sx n="84" d="100"/>
          <a:sy n="84" d="100"/>
        </p:scale>
        <p:origin x="294" y="78"/>
      </p:cViewPr>
      <p:guideLst>
        <p:guide orient="horz" pos="2160"/>
        <p:guide pos="3840"/>
      </p:guideLst>
    </p:cSldViewPr>
  </p:slideViewPr>
  <p:notesTextViewPr>
    <p:cViewPr>
      <p:scale>
        <a:sx n="150" d="100"/>
        <a:sy n="150" d="100"/>
      </p:scale>
      <p:origin x="0" y="0"/>
    </p:cViewPr>
  </p:notesTextViewPr>
  <p:sorterViewPr>
    <p:cViewPr>
      <p:scale>
        <a:sx n="75" d="100"/>
        <a:sy n="75" d="100"/>
      </p:scale>
      <p:origin x="0" y="2064"/>
    </p:cViewPr>
  </p:sorterViewPr>
  <p:notesViewPr>
    <p:cSldViewPr>
      <p:cViewPr varScale="1">
        <p:scale>
          <a:sx n="54" d="100"/>
          <a:sy n="54" d="100"/>
        </p:scale>
        <p:origin x="-292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1FAED0-7D10-4239-9B56-C55805060B86}" type="datetimeFigureOut">
              <a:rPr lang="zh-CN" altLang="en-US" smtClean="0"/>
              <a:t>2023/9/22</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147A23-5BA8-44CE-9215-79B767159C4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562" y="3886200"/>
            <a:ext cx="8533289"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t>2023/9/22</a:t>
            </a:fld>
            <a:endParaRPr lang="zh-CN" altLang="en-US"/>
          </a:p>
        </p:txBody>
      </p:sp>
      <p:sp>
        <p:nvSpPr>
          <p:cNvPr id="5" name="页脚占位符 4"/>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1600201"/>
            <a:ext cx="10971372"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t>2023/9/22</a:t>
            </a:fld>
            <a:endParaRPr lang="zh-CN" altLang="en-US"/>
          </a:p>
        </p:txBody>
      </p:sp>
      <p:sp>
        <p:nvSpPr>
          <p:cNvPr id="5" name="页脚占位符 4"/>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4067" y="274639"/>
            <a:ext cx="3655008"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2694" y="274639"/>
            <a:ext cx="10768198"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t>2023/9/22</a:t>
            </a:fld>
            <a:endParaRPr lang="zh-CN" altLang="en-US"/>
          </a:p>
        </p:txBody>
      </p:sp>
      <p:sp>
        <p:nvSpPr>
          <p:cNvPr id="5" name="页脚占位符 4"/>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1613"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2813"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t>2023/9/22</a:t>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1213"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t>2023/9/22</a:t>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1612"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1612"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t>2023/9/22</a:t>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08613"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0613"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t>2023/9/22</a:t>
            </a:fld>
            <a:endParaRPr lang="zh-CN" altLang="en-US"/>
          </a:p>
        </p:txBody>
      </p:sp>
      <p:sp>
        <p:nvSpPr>
          <p:cNvPr id="6" name="页脚占位符 5"/>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79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79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t>2023/9/22</a:t>
            </a:fld>
            <a:endParaRPr lang="zh-CN" altLang="en-US"/>
          </a:p>
        </p:txBody>
      </p:sp>
      <p:sp>
        <p:nvSpPr>
          <p:cNvPr id="8" name="页脚占位符 7"/>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t>2023/9/22</a:t>
            </a:fld>
            <a:endParaRPr lang="zh-CN" altLang="en-US"/>
          </a:p>
        </p:txBody>
      </p:sp>
      <p:sp>
        <p:nvSpPr>
          <p:cNvPr id="4" name="页脚占位符 3"/>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t>2023/9/22</a:t>
            </a:fld>
            <a:endParaRPr lang="zh-CN" altLang="en-US"/>
          </a:p>
        </p:txBody>
      </p:sp>
      <p:sp>
        <p:nvSpPr>
          <p:cNvPr id="3" name="页脚占位符 2"/>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0025"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5675" y="273050"/>
            <a:ext cx="6815138"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002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t>2023/9/22</a:t>
            </a:fld>
            <a:endParaRPr lang="zh-CN" altLang="en-US"/>
          </a:p>
        </p:txBody>
      </p:sp>
      <p:sp>
        <p:nvSpPr>
          <p:cNvPr id="6" name="页脚占位符 5"/>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521" y="1600201"/>
            <a:ext cx="10971372"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t>2023/9/22</a:t>
            </a:fld>
            <a:endParaRPr lang="zh-CN" altLang="en-US"/>
          </a:p>
        </p:txBody>
      </p:sp>
      <p:sp>
        <p:nvSpPr>
          <p:cNvPr id="5" name="页脚占位符 4"/>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t>2023/9/22</a:t>
            </a:fld>
            <a:endParaRPr lang="zh-CN" altLang="en-US"/>
          </a:p>
        </p:txBody>
      </p:sp>
      <p:sp>
        <p:nvSpPr>
          <p:cNvPr id="6" name="页脚占位符 5"/>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0"/>
            <a:ext cx="10971213"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t>2023/9/22</a:t>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1613"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t>2023/9/22</a:t>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2959" y="2906713"/>
            <a:ext cx="10361851"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t>2023/9/22</a:t>
            </a:fld>
            <a:endParaRPr lang="zh-CN" altLang="en-US"/>
          </a:p>
        </p:txBody>
      </p:sp>
      <p:sp>
        <p:nvSpPr>
          <p:cNvPr id="5" name="页脚占位符 4"/>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12695" y="1600201"/>
            <a:ext cx="721054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8226413" y="1600201"/>
            <a:ext cx="721266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t>2023/9/22</a:t>
            </a:fld>
            <a:endParaRPr lang="zh-CN" altLang="en-US"/>
          </a:p>
        </p:txBody>
      </p:sp>
      <p:sp>
        <p:nvSpPr>
          <p:cNvPr id="6" name="页脚占位符 5"/>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535113"/>
            <a:ext cx="538621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521" y="2174875"/>
            <a:ext cx="538621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561" y="1535113"/>
            <a:ext cx="538833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561" y="2174875"/>
            <a:ext cx="538833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t>2023/9/22</a:t>
            </a:fld>
            <a:endParaRPr lang="zh-CN" altLang="en-US"/>
          </a:p>
        </p:txBody>
      </p:sp>
      <p:sp>
        <p:nvSpPr>
          <p:cNvPr id="8" name="页脚占位符 7"/>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t>2023/9/22</a:t>
            </a:fld>
            <a:endParaRPr lang="zh-CN" altLang="en-US"/>
          </a:p>
        </p:txBody>
      </p:sp>
      <p:sp>
        <p:nvSpPr>
          <p:cNvPr id="4" name="页脚占位符 3"/>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t>2023/9/22</a:t>
            </a:fld>
            <a:endParaRPr lang="zh-CN" altLang="en-US"/>
          </a:p>
        </p:txBody>
      </p:sp>
      <p:sp>
        <p:nvSpPr>
          <p:cNvPr id="3" name="页脚占位符 2"/>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113" y="273051"/>
            <a:ext cx="681477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521" y="1435101"/>
            <a:ext cx="4010562"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t>2023/9/22</a:t>
            </a:fld>
            <a:endParaRPr lang="zh-CN" altLang="en-US"/>
          </a:p>
        </p:txBody>
      </p:sp>
      <p:sp>
        <p:nvSpPr>
          <p:cNvPr id="6" name="页脚占位符 5"/>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406" y="612775"/>
            <a:ext cx="731424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t>2023/9/22</a:t>
            </a:fld>
            <a:endParaRPr lang="zh-CN" altLang="en-US"/>
          </a:p>
        </p:txBody>
      </p:sp>
      <p:sp>
        <p:nvSpPr>
          <p:cNvPr id="6" name="页脚占位符 5"/>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7"/>
          <p:cNvGrpSpPr/>
          <p:nvPr userDrawn="1"/>
        </p:nvGrpSpPr>
        <p:grpSpPr bwMode="auto">
          <a:xfrm>
            <a:off x="0" y="0"/>
            <a:ext cx="12192000" cy="6842125"/>
            <a:chOff x="0" y="1"/>
            <a:chExt cx="9144000" cy="5143500"/>
          </a:xfrm>
        </p:grpSpPr>
        <p:sp>
          <p:nvSpPr>
            <p:cNvPr id="4" name="Freeform 254"/>
            <p:cNvSpPr/>
            <p:nvPr/>
          </p:nvSpPr>
          <p:spPr bwMode="auto">
            <a:xfrm>
              <a:off x="7475935" y="1"/>
              <a:ext cx="1031081" cy="717226"/>
            </a:xfrm>
            <a:custGeom>
              <a:avLst/>
              <a:gdLst>
                <a:gd name="T0" fmla="*/ 3249 w 3249"/>
                <a:gd name="T1" fmla="*/ 2063 h 2253"/>
                <a:gd name="T2" fmla="*/ 2632 w 3249"/>
                <a:gd name="T3" fmla="*/ 0 h 2253"/>
                <a:gd name="T4" fmla="*/ 522 w 3249"/>
                <a:gd name="T5" fmla="*/ 0 h 2253"/>
                <a:gd name="T6" fmla="*/ 0 w 3249"/>
                <a:gd name="T7" fmla="*/ 2253 h 2253"/>
                <a:gd name="T8" fmla="*/ 3249 w 3249"/>
                <a:gd name="T9" fmla="*/ 2063 h 2253"/>
              </a:gdLst>
              <a:ahLst/>
              <a:cxnLst>
                <a:cxn ang="0">
                  <a:pos x="T0" y="T1"/>
                </a:cxn>
                <a:cxn ang="0">
                  <a:pos x="T2" y="T3"/>
                </a:cxn>
                <a:cxn ang="0">
                  <a:pos x="T4" y="T5"/>
                </a:cxn>
                <a:cxn ang="0">
                  <a:pos x="T6" y="T7"/>
                </a:cxn>
                <a:cxn ang="0">
                  <a:pos x="T8" y="T9"/>
                </a:cxn>
              </a:cxnLst>
              <a:rect l="0" t="0" r="r" b="b"/>
              <a:pathLst>
                <a:path w="3249" h="2253">
                  <a:moveTo>
                    <a:pt x="3249" y="2063"/>
                  </a:moveTo>
                  <a:lnTo>
                    <a:pt x="2632" y="0"/>
                  </a:lnTo>
                  <a:lnTo>
                    <a:pt x="522" y="0"/>
                  </a:lnTo>
                  <a:lnTo>
                    <a:pt x="0" y="2253"/>
                  </a:lnTo>
                  <a:lnTo>
                    <a:pt x="3249" y="2063"/>
                  </a:lnTo>
                  <a:close/>
                </a:path>
              </a:pathLst>
            </a:custGeom>
            <a:solidFill>
              <a:sysClr val="window" lastClr="FFFFFF">
                <a:lumMod val="7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5" name="Freeform 255"/>
            <p:cNvSpPr/>
            <p:nvPr/>
          </p:nvSpPr>
          <p:spPr bwMode="auto">
            <a:xfrm>
              <a:off x="8311754" y="1"/>
              <a:ext cx="828675" cy="656363"/>
            </a:xfrm>
            <a:custGeom>
              <a:avLst/>
              <a:gdLst>
                <a:gd name="T0" fmla="*/ 0 w 2609"/>
                <a:gd name="T1" fmla="*/ 0 h 2063"/>
                <a:gd name="T2" fmla="*/ 617 w 2609"/>
                <a:gd name="T3" fmla="*/ 2063 h 2063"/>
                <a:gd name="T4" fmla="*/ 2609 w 2609"/>
                <a:gd name="T5" fmla="*/ 0 h 2063"/>
                <a:gd name="T6" fmla="*/ 0 w 2609"/>
                <a:gd name="T7" fmla="*/ 0 h 2063"/>
              </a:gdLst>
              <a:ahLst/>
              <a:cxnLst>
                <a:cxn ang="0">
                  <a:pos x="T0" y="T1"/>
                </a:cxn>
                <a:cxn ang="0">
                  <a:pos x="T2" y="T3"/>
                </a:cxn>
                <a:cxn ang="0">
                  <a:pos x="T4" y="T5"/>
                </a:cxn>
                <a:cxn ang="0">
                  <a:pos x="T6" y="T7"/>
                </a:cxn>
              </a:cxnLst>
              <a:rect l="0" t="0" r="r" b="b"/>
              <a:pathLst>
                <a:path w="2609" h="2063">
                  <a:moveTo>
                    <a:pt x="0" y="0"/>
                  </a:moveTo>
                  <a:lnTo>
                    <a:pt x="617" y="2063"/>
                  </a:lnTo>
                  <a:lnTo>
                    <a:pt x="2609" y="0"/>
                  </a:lnTo>
                  <a:lnTo>
                    <a:pt x="0" y="0"/>
                  </a:lnTo>
                  <a:close/>
                </a:path>
              </a:pathLst>
            </a:custGeom>
            <a:solidFill>
              <a:sysClr val="window" lastClr="FFFFFF">
                <a:lumMod val="9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6" name="Freeform 256"/>
            <p:cNvSpPr/>
            <p:nvPr/>
          </p:nvSpPr>
          <p:spPr bwMode="auto">
            <a:xfrm>
              <a:off x="8507016" y="1"/>
              <a:ext cx="633413" cy="1507249"/>
            </a:xfrm>
            <a:custGeom>
              <a:avLst/>
              <a:gdLst>
                <a:gd name="T0" fmla="*/ 1992 w 1992"/>
                <a:gd name="T1" fmla="*/ 3393 h 4737"/>
                <a:gd name="T2" fmla="*/ 1992 w 1992"/>
                <a:gd name="T3" fmla="*/ 0 h 4737"/>
                <a:gd name="T4" fmla="*/ 0 w 1992"/>
                <a:gd name="T5" fmla="*/ 2063 h 4737"/>
                <a:gd name="T6" fmla="*/ 3 w 1992"/>
                <a:gd name="T7" fmla="*/ 4737 h 4737"/>
                <a:gd name="T8" fmla="*/ 1992 w 1992"/>
                <a:gd name="T9" fmla="*/ 3393 h 4737"/>
              </a:gdLst>
              <a:ahLst/>
              <a:cxnLst>
                <a:cxn ang="0">
                  <a:pos x="T0" y="T1"/>
                </a:cxn>
                <a:cxn ang="0">
                  <a:pos x="T2" y="T3"/>
                </a:cxn>
                <a:cxn ang="0">
                  <a:pos x="T4" y="T5"/>
                </a:cxn>
                <a:cxn ang="0">
                  <a:pos x="T6" y="T7"/>
                </a:cxn>
                <a:cxn ang="0">
                  <a:pos x="T8" y="T9"/>
                </a:cxn>
              </a:cxnLst>
              <a:rect l="0" t="0" r="r" b="b"/>
              <a:pathLst>
                <a:path w="1992" h="4737">
                  <a:moveTo>
                    <a:pt x="1992" y="3393"/>
                  </a:moveTo>
                  <a:lnTo>
                    <a:pt x="1992" y="0"/>
                  </a:lnTo>
                  <a:lnTo>
                    <a:pt x="0" y="2063"/>
                  </a:lnTo>
                  <a:lnTo>
                    <a:pt x="3" y="4737"/>
                  </a:lnTo>
                  <a:lnTo>
                    <a:pt x="1992" y="3393"/>
                  </a:lnTo>
                  <a:close/>
                </a:path>
              </a:pathLst>
            </a:custGeom>
            <a:solidFill>
              <a:sysClr val="window" lastClr="FFFFFF">
                <a:lumMod val="7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8" name="Freeform 257"/>
            <p:cNvSpPr/>
            <p:nvPr/>
          </p:nvSpPr>
          <p:spPr bwMode="auto">
            <a:xfrm>
              <a:off x="7211616" y="717227"/>
              <a:ext cx="1296590" cy="1194580"/>
            </a:xfrm>
            <a:custGeom>
              <a:avLst/>
              <a:gdLst>
                <a:gd name="T0" fmla="*/ 826 w 4078"/>
                <a:gd name="T1" fmla="*/ 0 h 3763"/>
                <a:gd name="T2" fmla="*/ 0 w 4078"/>
                <a:gd name="T3" fmla="*/ 3567 h 3763"/>
                <a:gd name="T4" fmla="*/ 2752 w 4078"/>
                <a:gd name="T5" fmla="*/ 3763 h 3763"/>
                <a:gd name="T6" fmla="*/ 4078 w 4078"/>
                <a:gd name="T7" fmla="*/ 2484 h 3763"/>
                <a:gd name="T8" fmla="*/ 826 w 4078"/>
                <a:gd name="T9" fmla="*/ 0 h 3763"/>
              </a:gdLst>
              <a:ahLst/>
              <a:cxnLst>
                <a:cxn ang="0">
                  <a:pos x="T0" y="T1"/>
                </a:cxn>
                <a:cxn ang="0">
                  <a:pos x="T2" y="T3"/>
                </a:cxn>
                <a:cxn ang="0">
                  <a:pos x="T4" y="T5"/>
                </a:cxn>
                <a:cxn ang="0">
                  <a:pos x="T6" y="T7"/>
                </a:cxn>
                <a:cxn ang="0">
                  <a:pos x="T8" y="T9"/>
                </a:cxn>
              </a:cxnLst>
              <a:rect l="0" t="0" r="r" b="b"/>
              <a:pathLst>
                <a:path w="4078" h="3763">
                  <a:moveTo>
                    <a:pt x="826" y="0"/>
                  </a:moveTo>
                  <a:lnTo>
                    <a:pt x="0" y="3567"/>
                  </a:lnTo>
                  <a:lnTo>
                    <a:pt x="2752" y="3763"/>
                  </a:lnTo>
                  <a:lnTo>
                    <a:pt x="4078" y="2484"/>
                  </a:lnTo>
                  <a:lnTo>
                    <a:pt x="826" y="0"/>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9" name="Freeform 258"/>
            <p:cNvSpPr/>
            <p:nvPr/>
          </p:nvSpPr>
          <p:spPr bwMode="auto">
            <a:xfrm>
              <a:off x="6455569" y="1"/>
              <a:ext cx="1184672" cy="822244"/>
            </a:xfrm>
            <a:custGeom>
              <a:avLst/>
              <a:gdLst>
                <a:gd name="T0" fmla="*/ 3209 w 3731"/>
                <a:gd name="T1" fmla="*/ 2253 h 2586"/>
                <a:gd name="T2" fmla="*/ 3731 w 3731"/>
                <a:gd name="T3" fmla="*/ 0 h 2586"/>
                <a:gd name="T4" fmla="*/ 1147 w 3731"/>
                <a:gd name="T5" fmla="*/ 0 h 2586"/>
                <a:gd name="T6" fmla="*/ 0 w 3731"/>
                <a:gd name="T7" fmla="*/ 2586 h 2586"/>
                <a:gd name="T8" fmla="*/ 3209 w 3731"/>
                <a:gd name="T9" fmla="*/ 2253 h 2586"/>
              </a:gdLst>
              <a:ahLst/>
              <a:cxnLst>
                <a:cxn ang="0">
                  <a:pos x="T0" y="T1"/>
                </a:cxn>
                <a:cxn ang="0">
                  <a:pos x="T2" y="T3"/>
                </a:cxn>
                <a:cxn ang="0">
                  <a:pos x="T4" y="T5"/>
                </a:cxn>
                <a:cxn ang="0">
                  <a:pos x="T6" y="T7"/>
                </a:cxn>
                <a:cxn ang="0">
                  <a:pos x="T8" y="T9"/>
                </a:cxn>
              </a:cxnLst>
              <a:rect l="0" t="0" r="r" b="b"/>
              <a:pathLst>
                <a:path w="3731" h="2586">
                  <a:moveTo>
                    <a:pt x="3209" y="2253"/>
                  </a:moveTo>
                  <a:lnTo>
                    <a:pt x="3731" y="0"/>
                  </a:lnTo>
                  <a:lnTo>
                    <a:pt x="1147" y="0"/>
                  </a:lnTo>
                  <a:lnTo>
                    <a:pt x="0" y="2586"/>
                  </a:lnTo>
                  <a:lnTo>
                    <a:pt x="3209" y="2253"/>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10" name="Freeform 259"/>
            <p:cNvSpPr/>
            <p:nvPr/>
          </p:nvSpPr>
          <p:spPr bwMode="auto">
            <a:xfrm>
              <a:off x="7211616" y="1849752"/>
              <a:ext cx="967978" cy="1227996"/>
            </a:xfrm>
            <a:custGeom>
              <a:avLst/>
              <a:gdLst>
                <a:gd name="T0" fmla="*/ 2752 w 3044"/>
                <a:gd name="T1" fmla="*/ 196 h 3859"/>
                <a:gd name="T2" fmla="*/ 0 w 3044"/>
                <a:gd name="T3" fmla="*/ 0 h 3859"/>
                <a:gd name="T4" fmla="*/ 1358 w 3044"/>
                <a:gd name="T5" fmla="*/ 3859 h 3859"/>
                <a:gd name="T6" fmla="*/ 3044 w 3044"/>
                <a:gd name="T7" fmla="*/ 2347 h 3859"/>
                <a:gd name="T8" fmla="*/ 2752 w 3044"/>
                <a:gd name="T9" fmla="*/ 196 h 3859"/>
              </a:gdLst>
              <a:ahLst/>
              <a:cxnLst>
                <a:cxn ang="0">
                  <a:pos x="T0" y="T1"/>
                </a:cxn>
                <a:cxn ang="0">
                  <a:pos x="T2" y="T3"/>
                </a:cxn>
                <a:cxn ang="0">
                  <a:pos x="T4" y="T5"/>
                </a:cxn>
                <a:cxn ang="0">
                  <a:pos x="T6" y="T7"/>
                </a:cxn>
                <a:cxn ang="0">
                  <a:pos x="T8" y="T9"/>
                </a:cxn>
              </a:cxnLst>
              <a:rect l="0" t="0" r="r" b="b"/>
              <a:pathLst>
                <a:path w="3044" h="3859">
                  <a:moveTo>
                    <a:pt x="2752" y="196"/>
                  </a:moveTo>
                  <a:lnTo>
                    <a:pt x="0" y="0"/>
                  </a:lnTo>
                  <a:lnTo>
                    <a:pt x="1358" y="3859"/>
                  </a:lnTo>
                  <a:lnTo>
                    <a:pt x="3044" y="2347"/>
                  </a:lnTo>
                  <a:lnTo>
                    <a:pt x="2752" y="196"/>
                  </a:lnTo>
                  <a:close/>
                </a:path>
              </a:pathLst>
            </a:custGeom>
            <a:solidFill>
              <a:sysClr val="window" lastClr="FFFFFF">
                <a:lumMod val="9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11" name="Freeform 260"/>
            <p:cNvSpPr/>
            <p:nvPr/>
          </p:nvSpPr>
          <p:spPr bwMode="auto">
            <a:xfrm>
              <a:off x="8086725" y="1507250"/>
              <a:ext cx="1053704" cy="1089562"/>
            </a:xfrm>
            <a:custGeom>
              <a:avLst/>
              <a:gdLst>
                <a:gd name="T0" fmla="*/ 292 w 3315"/>
                <a:gd name="T1" fmla="*/ 3430 h 3430"/>
                <a:gd name="T2" fmla="*/ 3315 w 3315"/>
                <a:gd name="T3" fmla="*/ 3285 h 3430"/>
                <a:gd name="T4" fmla="*/ 1326 w 3315"/>
                <a:gd name="T5" fmla="*/ 0 h 3430"/>
                <a:gd name="T6" fmla="*/ 0 w 3315"/>
                <a:gd name="T7" fmla="*/ 1279 h 3430"/>
                <a:gd name="T8" fmla="*/ 292 w 3315"/>
                <a:gd name="T9" fmla="*/ 3430 h 3430"/>
              </a:gdLst>
              <a:ahLst/>
              <a:cxnLst>
                <a:cxn ang="0">
                  <a:pos x="T0" y="T1"/>
                </a:cxn>
                <a:cxn ang="0">
                  <a:pos x="T2" y="T3"/>
                </a:cxn>
                <a:cxn ang="0">
                  <a:pos x="T4" y="T5"/>
                </a:cxn>
                <a:cxn ang="0">
                  <a:pos x="T6" y="T7"/>
                </a:cxn>
                <a:cxn ang="0">
                  <a:pos x="T8" y="T9"/>
                </a:cxn>
              </a:cxnLst>
              <a:rect l="0" t="0" r="r" b="b"/>
              <a:pathLst>
                <a:path w="3315" h="3430">
                  <a:moveTo>
                    <a:pt x="292" y="3430"/>
                  </a:moveTo>
                  <a:lnTo>
                    <a:pt x="3315" y="3285"/>
                  </a:lnTo>
                  <a:lnTo>
                    <a:pt x="1326" y="0"/>
                  </a:lnTo>
                  <a:lnTo>
                    <a:pt x="0" y="1279"/>
                  </a:lnTo>
                  <a:lnTo>
                    <a:pt x="292" y="3430"/>
                  </a:lnTo>
                  <a:close/>
                </a:path>
              </a:pathLst>
            </a:custGeom>
            <a:solidFill>
              <a:srgbClr val="E7E6E6">
                <a:lumMod val="90000"/>
              </a:srgb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12" name="Freeform 261"/>
            <p:cNvSpPr/>
            <p:nvPr/>
          </p:nvSpPr>
          <p:spPr bwMode="auto">
            <a:xfrm>
              <a:off x="8179594" y="2551463"/>
              <a:ext cx="960835" cy="799570"/>
            </a:xfrm>
            <a:custGeom>
              <a:avLst/>
              <a:gdLst>
                <a:gd name="T0" fmla="*/ 3023 w 3023"/>
                <a:gd name="T1" fmla="*/ 0 h 2517"/>
                <a:gd name="T2" fmla="*/ 0 w 3023"/>
                <a:gd name="T3" fmla="*/ 145 h 2517"/>
                <a:gd name="T4" fmla="*/ 1432 w 3023"/>
                <a:gd name="T5" fmla="*/ 2517 h 2517"/>
                <a:gd name="T6" fmla="*/ 3023 w 3023"/>
                <a:gd name="T7" fmla="*/ 0 h 2517"/>
              </a:gdLst>
              <a:ahLst/>
              <a:cxnLst>
                <a:cxn ang="0">
                  <a:pos x="T0" y="T1"/>
                </a:cxn>
                <a:cxn ang="0">
                  <a:pos x="T2" y="T3"/>
                </a:cxn>
                <a:cxn ang="0">
                  <a:pos x="T4" y="T5"/>
                </a:cxn>
                <a:cxn ang="0">
                  <a:pos x="T6" y="T7"/>
                </a:cxn>
              </a:cxnLst>
              <a:rect l="0" t="0" r="r" b="b"/>
              <a:pathLst>
                <a:path w="3023" h="2517">
                  <a:moveTo>
                    <a:pt x="3023" y="0"/>
                  </a:moveTo>
                  <a:lnTo>
                    <a:pt x="0" y="145"/>
                  </a:lnTo>
                  <a:lnTo>
                    <a:pt x="1432" y="2517"/>
                  </a:lnTo>
                  <a:lnTo>
                    <a:pt x="3023" y="0"/>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13" name="Freeform 262"/>
            <p:cNvSpPr/>
            <p:nvPr/>
          </p:nvSpPr>
          <p:spPr bwMode="auto">
            <a:xfrm>
              <a:off x="8508206" y="1078823"/>
              <a:ext cx="632222" cy="1472640"/>
            </a:xfrm>
            <a:custGeom>
              <a:avLst/>
              <a:gdLst>
                <a:gd name="T0" fmla="*/ 0 w 1989"/>
                <a:gd name="T1" fmla="*/ 1344 h 4629"/>
                <a:gd name="T2" fmla="*/ 1989 w 1989"/>
                <a:gd name="T3" fmla="*/ 4629 h 4629"/>
                <a:gd name="T4" fmla="*/ 1989 w 1989"/>
                <a:gd name="T5" fmla="*/ 0 h 4629"/>
                <a:gd name="T6" fmla="*/ 0 w 1989"/>
                <a:gd name="T7" fmla="*/ 1344 h 4629"/>
              </a:gdLst>
              <a:ahLst/>
              <a:cxnLst>
                <a:cxn ang="0">
                  <a:pos x="T0" y="T1"/>
                </a:cxn>
                <a:cxn ang="0">
                  <a:pos x="T2" y="T3"/>
                </a:cxn>
                <a:cxn ang="0">
                  <a:pos x="T4" y="T5"/>
                </a:cxn>
                <a:cxn ang="0">
                  <a:pos x="T6" y="T7"/>
                </a:cxn>
              </a:cxnLst>
              <a:rect l="0" t="0" r="r" b="b"/>
              <a:pathLst>
                <a:path w="1989" h="4629">
                  <a:moveTo>
                    <a:pt x="0" y="1344"/>
                  </a:moveTo>
                  <a:lnTo>
                    <a:pt x="1989" y="4629"/>
                  </a:lnTo>
                  <a:lnTo>
                    <a:pt x="1989" y="0"/>
                  </a:lnTo>
                  <a:lnTo>
                    <a:pt x="0" y="1344"/>
                  </a:lnTo>
                  <a:close/>
                </a:path>
              </a:pathLst>
            </a:custGeom>
            <a:solidFill>
              <a:sysClr val="window" lastClr="FFFFFF">
                <a:lumMod val="9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14" name="Freeform 263"/>
            <p:cNvSpPr/>
            <p:nvPr/>
          </p:nvSpPr>
          <p:spPr bwMode="auto">
            <a:xfrm>
              <a:off x="7475935" y="656364"/>
              <a:ext cx="1032272" cy="850886"/>
            </a:xfrm>
            <a:custGeom>
              <a:avLst/>
              <a:gdLst>
                <a:gd name="T0" fmla="*/ 3252 w 3252"/>
                <a:gd name="T1" fmla="*/ 2674 h 2674"/>
                <a:gd name="T2" fmla="*/ 3249 w 3252"/>
                <a:gd name="T3" fmla="*/ 0 h 2674"/>
                <a:gd name="T4" fmla="*/ 0 w 3252"/>
                <a:gd name="T5" fmla="*/ 190 h 2674"/>
                <a:gd name="T6" fmla="*/ 3252 w 3252"/>
                <a:gd name="T7" fmla="*/ 2674 h 2674"/>
              </a:gdLst>
              <a:ahLst/>
              <a:cxnLst>
                <a:cxn ang="0">
                  <a:pos x="T0" y="T1"/>
                </a:cxn>
                <a:cxn ang="0">
                  <a:pos x="T2" y="T3"/>
                </a:cxn>
                <a:cxn ang="0">
                  <a:pos x="T4" y="T5"/>
                </a:cxn>
                <a:cxn ang="0">
                  <a:pos x="T6" y="T7"/>
                </a:cxn>
              </a:cxnLst>
              <a:rect l="0" t="0" r="r" b="b"/>
              <a:pathLst>
                <a:path w="3252" h="2674">
                  <a:moveTo>
                    <a:pt x="3252" y="2674"/>
                  </a:moveTo>
                  <a:lnTo>
                    <a:pt x="3249" y="0"/>
                  </a:lnTo>
                  <a:lnTo>
                    <a:pt x="0" y="190"/>
                  </a:lnTo>
                  <a:lnTo>
                    <a:pt x="3252" y="2674"/>
                  </a:lnTo>
                  <a:close/>
                </a:path>
              </a:pathLst>
            </a:custGeom>
            <a:solidFill>
              <a:srgbClr val="E7E6E6">
                <a:lumMod val="90000"/>
              </a:srgb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15" name="Freeform 264"/>
            <p:cNvSpPr/>
            <p:nvPr/>
          </p:nvSpPr>
          <p:spPr bwMode="auto">
            <a:xfrm>
              <a:off x="6455569" y="717227"/>
              <a:ext cx="1020366" cy="1132524"/>
            </a:xfrm>
            <a:custGeom>
              <a:avLst/>
              <a:gdLst>
                <a:gd name="T0" fmla="*/ 2383 w 3209"/>
                <a:gd name="T1" fmla="*/ 3567 h 3567"/>
                <a:gd name="T2" fmla="*/ 3209 w 3209"/>
                <a:gd name="T3" fmla="*/ 0 h 3567"/>
                <a:gd name="T4" fmla="*/ 0 w 3209"/>
                <a:gd name="T5" fmla="*/ 333 h 3567"/>
                <a:gd name="T6" fmla="*/ 2383 w 3209"/>
                <a:gd name="T7" fmla="*/ 3567 h 3567"/>
              </a:gdLst>
              <a:ahLst/>
              <a:cxnLst>
                <a:cxn ang="0">
                  <a:pos x="T0" y="T1"/>
                </a:cxn>
                <a:cxn ang="0">
                  <a:pos x="T2" y="T3"/>
                </a:cxn>
                <a:cxn ang="0">
                  <a:pos x="T4" y="T5"/>
                </a:cxn>
                <a:cxn ang="0">
                  <a:pos x="T6" y="T7"/>
                </a:cxn>
              </a:cxnLst>
              <a:rect l="0" t="0" r="r" b="b"/>
              <a:pathLst>
                <a:path w="3209" h="3567">
                  <a:moveTo>
                    <a:pt x="2383" y="3567"/>
                  </a:moveTo>
                  <a:lnTo>
                    <a:pt x="3209" y="0"/>
                  </a:lnTo>
                  <a:lnTo>
                    <a:pt x="0" y="333"/>
                  </a:lnTo>
                  <a:lnTo>
                    <a:pt x="2383" y="3567"/>
                  </a:lnTo>
                  <a:close/>
                </a:path>
              </a:pathLst>
            </a:custGeom>
            <a:solidFill>
              <a:sysClr val="window" lastClr="FFFFFF">
                <a:lumMod val="9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16" name="Freeform 265"/>
            <p:cNvSpPr/>
            <p:nvPr/>
          </p:nvSpPr>
          <p:spPr bwMode="auto">
            <a:xfrm>
              <a:off x="5669756" y="1"/>
              <a:ext cx="1148954" cy="822244"/>
            </a:xfrm>
            <a:custGeom>
              <a:avLst/>
              <a:gdLst>
                <a:gd name="T0" fmla="*/ 3615 w 3615"/>
                <a:gd name="T1" fmla="*/ 0 h 2586"/>
                <a:gd name="T2" fmla="*/ 1481 w 3615"/>
                <a:gd name="T3" fmla="*/ 0 h 2586"/>
                <a:gd name="T4" fmla="*/ 0 w 3615"/>
                <a:gd name="T5" fmla="*/ 1292 h 2586"/>
                <a:gd name="T6" fmla="*/ 1 w 3615"/>
                <a:gd name="T7" fmla="*/ 1292 h 2586"/>
                <a:gd name="T8" fmla="*/ 2468 w 3615"/>
                <a:gd name="T9" fmla="*/ 2586 h 2586"/>
                <a:gd name="T10" fmla="*/ 3615 w 3615"/>
                <a:gd name="T11" fmla="*/ 0 h 2586"/>
              </a:gdLst>
              <a:ahLst/>
              <a:cxnLst>
                <a:cxn ang="0">
                  <a:pos x="T0" y="T1"/>
                </a:cxn>
                <a:cxn ang="0">
                  <a:pos x="T2" y="T3"/>
                </a:cxn>
                <a:cxn ang="0">
                  <a:pos x="T4" y="T5"/>
                </a:cxn>
                <a:cxn ang="0">
                  <a:pos x="T6" y="T7"/>
                </a:cxn>
                <a:cxn ang="0">
                  <a:pos x="T8" y="T9"/>
                </a:cxn>
                <a:cxn ang="0">
                  <a:pos x="T10" y="T11"/>
                </a:cxn>
              </a:cxnLst>
              <a:rect l="0" t="0" r="r" b="b"/>
              <a:pathLst>
                <a:path w="3615" h="2586">
                  <a:moveTo>
                    <a:pt x="3615" y="0"/>
                  </a:moveTo>
                  <a:lnTo>
                    <a:pt x="1481" y="0"/>
                  </a:lnTo>
                  <a:lnTo>
                    <a:pt x="0" y="1292"/>
                  </a:lnTo>
                  <a:lnTo>
                    <a:pt x="1" y="1292"/>
                  </a:lnTo>
                  <a:lnTo>
                    <a:pt x="2468" y="2586"/>
                  </a:lnTo>
                  <a:lnTo>
                    <a:pt x="3615" y="0"/>
                  </a:lnTo>
                  <a:close/>
                </a:path>
              </a:pathLst>
            </a:custGeom>
            <a:solidFill>
              <a:sysClr val="window" lastClr="FFFFFF">
                <a:lumMod val="9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17" name="Freeform 266"/>
            <p:cNvSpPr/>
            <p:nvPr/>
          </p:nvSpPr>
          <p:spPr bwMode="auto">
            <a:xfrm>
              <a:off x="5669756" y="411720"/>
              <a:ext cx="0"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FFFFFF"/>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18" name="Freeform 267"/>
            <p:cNvSpPr/>
            <p:nvPr/>
          </p:nvSpPr>
          <p:spPr bwMode="auto">
            <a:xfrm>
              <a:off x="5669756" y="411720"/>
              <a:ext cx="1541860" cy="1438032"/>
            </a:xfrm>
            <a:custGeom>
              <a:avLst/>
              <a:gdLst>
                <a:gd name="T0" fmla="*/ 1 w 4851"/>
                <a:gd name="T1" fmla="*/ 0 h 4528"/>
                <a:gd name="T2" fmla="*/ 0 w 4851"/>
                <a:gd name="T3" fmla="*/ 0 h 4528"/>
                <a:gd name="T4" fmla="*/ 528 w 4851"/>
                <a:gd name="T5" fmla="*/ 2862 h 4528"/>
                <a:gd name="T6" fmla="*/ 4851 w 4851"/>
                <a:gd name="T7" fmla="*/ 4528 h 4528"/>
                <a:gd name="T8" fmla="*/ 2468 w 4851"/>
                <a:gd name="T9" fmla="*/ 1294 h 4528"/>
                <a:gd name="T10" fmla="*/ 1 w 4851"/>
                <a:gd name="T11" fmla="*/ 0 h 4528"/>
              </a:gdLst>
              <a:ahLst/>
              <a:cxnLst>
                <a:cxn ang="0">
                  <a:pos x="T0" y="T1"/>
                </a:cxn>
                <a:cxn ang="0">
                  <a:pos x="T2" y="T3"/>
                </a:cxn>
                <a:cxn ang="0">
                  <a:pos x="T4" y="T5"/>
                </a:cxn>
                <a:cxn ang="0">
                  <a:pos x="T6" y="T7"/>
                </a:cxn>
                <a:cxn ang="0">
                  <a:pos x="T8" y="T9"/>
                </a:cxn>
                <a:cxn ang="0">
                  <a:pos x="T10" y="T11"/>
                </a:cxn>
              </a:cxnLst>
              <a:rect l="0" t="0" r="r" b="b"/>
              <a:pathLst>
                <a:path w="4851" h="4528">
                  <a:moveTo>
                    <a:pt x="1" y="0"/>
                  </a:moveTo>
                  <a:lnTo>
                    <a:pt x="0" y="0"/>
                  </a:lnTo>
                  <a:lnTo>
                    <a:pt x="528" y="2862"/>
                  </a:lnTo>
                  <a:lnTo>
                    <a:pt x="4851" y="4528"/>
                  </a:lnTo>
                  <a:lnTo>
                    <a:pt x="2468" y="1294"/>
                  </a:lnTo>
                  <a:lnTo>
                    <a:pt x="1" y="0"/>
                  </a:lnTo>
                  <a:close/>
                </a:path>
              </a:pathLst>
            </a:custGeom>
            <a:solidFill>
              <a:srgbClr val="E7E6E6">
                <a:lumMod val="90000"/>
              </a:srgb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19" name="Freeform 268"/>
            <p:cNvSpPr/>
            <p:nvPr/>
          </p:nvSpPr>
          <p:spPr bwMode="auto">
            <a:xfrm>
              <a:off x="4914900" y="411720"/>
              <a:ext cx="923925" cy="1380749"/>
            </a:xfrm>
            <a:custGeom>
              <a:avLst/>
              <a:gdLst>
                <a:gd name="T0" fmla="*/ 2377 w 2905"/>
                <a:gd name="T1" fmla="*/ 0 h 4348"/>
                <a:gd name="T2" fmla="*/ 0 w 2905"/>
                <a:gd name="T3" fmla="*/ 1378 h 4348"/>
                <a:gd name="T4" fmla="*/ 577 w 2905"/>
                <a:gd name="T5" fmla="*/ 4348 h 4348"/>
                <a:gd name="T6" fmla="*/ 2905 w 2905"/>
                <a:gd name="T7" fmla="*/ 2862 h 4348"/>
                <a:gd name="T8" fmla="*/ 2377 w 2905"/>
                <a:gd name="T9" fmla="*/ 0 h 4348"/>
              </a:gdLst>
              <a:ahLst/>
              <a:cxnLst>
                <a:cxn ang="0">
                  <a:pos x="T0" y="T1"/>
                </a:cxn>
                <a:cxn ang="0">
                  <a:pos x="T2" y="T3"/>
                </a:cxn>
                <a:cxn ang="0">
                  <a:pos x="T4" y="T5"/>
                </a:cxn>
                <a:cxn ang="0">
                  <a:pos x="T6" y="T7"/>
                </a:cxn>
                <a:cxn ang="0">
                  <a:pos x="T8" y="T9"/>
                </a:cxn>
              </a:cxnLst>
              <a:rect l="0" t="0" r="r" b="b"/>
              <a:pathLst>
                <a:path w="2905" h="4348">
                  <a:moveTo>
                    <a:pt x="2377" y="0"/>
                  </a:moveTo>
                  <a:lnTo>
                    <a:pt x="0" y="1378"/>
                  </a:lnTo>
                  <a:lnTo>
                    <a:pt x="577" y="4348"/>
                  </a:lnTo>
                  <a:lnTo>
                    <a:pt x="2905" y="2862"/>
                  </a:lnTo>
                  <a:lnTo>
                    <a:pt x="2377" y="0"/>
                  </a:lnTo>
                  <a:close/>
                </a:path>
              </a:pathLst>
            </a:custGeom>
            <a:solidFill>
              <a:sysClr val="window" lastClr="FFFFFF">
                <a:lumMod val="7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20" name="Freeform 269"/>
            <p:cNvSpPr/>
            <p:nvPr/>
          </p:nvSpPr>
          <p:spPr bwMode="auto">
            <a:xfrm>
              <a:off x="5230416" y="1"/>
              <a:ext cx="909638" cy="411719"/>
            </a:xfrm>
            <a:custGeom>
              <a:avLst/>
              <a:gdLst>
                <a:gd name="T0" fmla="*/ 0 w 2865"/>
                <a:gd name="T1" fmla="*/ 0 h 1292"/>
                <a:gd name="T2" fmla="*/ 1384 w 2865"/>
                <a:gd name="T3" fmla="*/ 1292 h 1292"/>
                <a:gd name="T4" fmla="*/ 2865 w 2865"/>
                <a:gd name="T5" fmla="*/ 0 h 1292"/>
                <a:gd name="T6" fmla="*/ 0 w 2865"/>
                <a:gd name="T7" fmla="*/ 0 h 1292"/>
              </a:gdLst>
              <a:ahLst/>
              <a:cxnLst>
                <a:cxn ang="0">
                  <a:pos x="T0" y="T1"/>
                </a:cxn>
                <a:cxn ang="0">
                  <a:pos x="T2" y="T3"/>
                </a:cxn>
                <a:cxn ang="0">
                  <a:pos x="T4" y="T5"/>
                </a:cxn>
                <a:cxn ang="0">
                  <a:pos x="T6" y="T7"/>
                </a:cxn>
              </a:cxnLst>
              <a:rect l="0" t="0" r="r" b="b"/>
              <a:pathLst>
                <a:path w="2865" h="1292">
                  <a:moveTo>
                    <a:pt x="0" y="0"/>
                  </a:moveTo>
                  <a:lnTo>
                    <a:pt x="1384" y="1292"/>
                  </a:lnTo>
                  <a:lnTo>
                    <a:pt x="2865" y="0"/>
                  </a:lnTo>
                  <a:lnTo>
                    <a:pt x="0" y="0"/>
                  </a:lnTo>
                  <a:close/>
                </a:path>
              </a:pathLst>
            </a:custGeom>
            <a:solidFill>
              <a:sysClr val="window" lastClr="FFFFFF">
                <a:lumMod val="7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21" name="Freeform 270"/>
            <p:cNvSpPr/>
            <p:nvPr/>
          </p:nvSpPr>
          <p:spPr bwMode="auto">
            <a:xfrm>
              <a:off x="4067175" y="1"/>
              <a:ext cx="1602581" cy="848499"/>
            </a:xfrm>
            <a:custGeom>
              <a:avLst/>
              <a:gdLst>
                <a:gd name="T0" fmla="*/ 5044 w 5044"/>
                <a:gd name="T1" fmla="*/ 1292 h 2670"/>
                <a:gd name="T2" fmla="*/ 3660 w 5044"/>
                <a:gd name="T3" fmla="*/ 0 h 2670"/>
                <a:gd name="T4" fmla="*/ 796 w 5044"/>
                <a:gd name="T5" fmla="*/ 0 h 2670"/>
                <a:gd name="T6" fmla="*/ 0 w 5044"/>
                <a:gd name="T7" fmla="*/ 1691 h 2670"/>
                <a:gd name="T8" fmla="*/ 2666 w 5044"/>
                <a:gd name="T9" fmla="*/ 2670 h 2670"/>
                <a:gd name="T10" fmla="*/ 2667 w 5044"/>
                <a:gd name="T11" fmla="*/ 2670 h 2670"/>
                <a:gd name="T12" fmla="*/ 5044 w 5044"/>
                <a:gd name="T13" fmla="*/ 1292 h 2670"/>
              </a:gdLst>
              <a:ahLst/>
              <a:cxnLst>
                <a:cxn ang="0">
                  <a:pos x="T0" y="T1"/>
                </a:cxn>
                <a:cxn ang="0">
                  <a:pos x="T2" y="T3"/>
                </a:cxn>
                <a:cxn ang="0">
                  <a:pos x="T4" y="T5"/>
                </a:cxn>
                <a:cxn ang="0">
                  <a:pos x="T6" y="T7"/>
                </a:cxn>
                <a:cxn ang="0">
                  <a:pos x="T8" y="T9"/>
                </a:cxn>
                <a:cxn ang="0">
                  <a:pos x="T10" y="T11"/>
                </a:cxn>
                <a:cxn ang="0">
                  <a:pos x="T12" y="T13"/>
                </a:cxn>
              </a:cxnLst>
              <a:rect l="0" t="0" r="r" b="b"/>
              <a:pathLst>
                <a:path w="5044" h="2670">
                  <a:moveTo>
                    <a:pt x="5044" y="1292"/>
                  </a:moveTo>
                  <a:lnTo>
                    <a:pt x="3660" y="0"/>
                  </a:lnTo>
                  <a:lnTo>
                    <a:pt x="796" y="0"/>
                  </a:lnTo>
                  <a:lnTo>
                    <a:pt x="0" y="1691"/>
                  </a:lnTo>
                  <a:lnTo>
                    <a:pt x="2666" y="2670"/>
                  </a:lnTo>
                  <a:lnTo>
                    <a:pt x="2667" y="2670"/>
                  </a:lnTo>
                  <a:lnTo>
                    <a:pt x="5044" y="1292"/>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22" name="Freeform 271"/>
            <p:cNvSpPr/>
            <p:nvPr/>
          </p:nvSpPr>
          <p:spPr bwMode="auto">
            <a:xfrm>
              <a:off x="4139804" y="848500"/>
              <a:ext cx="958453" cy="943969"/>
            </a:xfrm>
            <a:custGeom>
              <a:avLst/>
              <a:gdLst>
                <a:gd name="T0" fmla="*/ 2437 w 3014"/>
                <a:gd name="T1" fmla="*/ 0 h 2970"/>
                <a:gd name="T2" fmla="*/ 2436 w 3014"/>
                <a:gd name="T3" fmla="*/ 0 h 2970"/>
                <a:gd name="T4" fmla="*/ 0 w 3014"/>
                <a:gd name="T5" fmla="*/ 1359 h 2970"/>
                <a:gd name="T6" fmla="*/ 3014 w 3014"/>
                <a:gd name="T7" fmla="*/ 2970 h 2970"/>
                <a:gd name="T8" fmla="*/ 2437 w 3014"/>
                <a:gd name="T9" fmla="*/ 0 h 2970"/>
              </a:gdLst>
              <a:ahLst/>
              <a:cxnLst>
                <a:cxn ang="0">
                  <a:pos x="T0" y="T1"/>
                </a:cxn>
                <a:cxn ang="0">
                  <a:pos x="T2" y="T3"/>
                </a:cxn>
                <a:cxn ang="0">
                  <a:pos x="T4" y="T5"/>
                </a:cxn>
                <a:cxn ang="0">
                  <a:pos x="T6" y="T7"/>
                </a:cxn>
                <a:cxn ang="0">
                  <a:pos x="T8" y="T9"/>
                </a:cxn>
              </a:cxnLst>
              <a:rect l="0" t="0" r="r" b="b"/>
              <a:pathLst>
                <a:path w="3014" h="2970">
                  <a:moveTo>
                    <a:pt x="2437" y="0"/>
                  </a:moveTo>
                  <a:lnTo>
                    <a:pt x="2436" y="0"/>
                  </a:lnTo>
                  <a:lnTo>
                    <a:pt x="0" y="1359"/>
                  </a:lnTo>
                  <a:lnTo>
                    <a:pt x="3014" y="2970"/>
                  </a:lnTo>
                  <a:lnTo>
                    <a:pt x="2437" y="0"/>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23" name="Freeform 272"/>
            <p:cNvSpPr/>
            <p:nvPr/>
          </p:nvSpPr>
          <p:spPr bwMode="auto">
            <a:xfrm>
              <a:off x="5544741" y="1321081"/>
              <a:ext cx="984647" cy="1164746"/>
            </a:xfrm>
            <a:custGeom>
              <a:avLst/>
              <a:gdLst>
                <a:gd name="T0" fmla="*/ 0 w 3101"/>
                <a:gd name="T1" fmla="*/ 3203 h 3663"/>
                <a:gd name="T2" fmla="*/ 3101 w 3101"/>
                <a:gd name="T3" fmla="*/ 3663 h 3663"/>
                <a:gd name="T4" fmla="*/ 926 w 3101"/>
                <a:gd name="T5" fmla="*/ 0 h 3663"/>
                <a:gd name="T6" fmla="*/ 0 w 3101"/>
                <a:gd name="T7" fmla="*/ 3203 h 3663"/>
              </a:gdLst>
              <a:ahLst/>
              <a:cxnLst>
                <a:cxn ang="0">
                  <a:pos x="T0" y="T1"/>
                </a:cxn>
                <a:cxn ang="0">
                  <a:pos x="T2" y="T3"/>
                </a:cxn>
                <a:cxn ang="0">
                  <a:pos x="T4" y="T5"/>
                </a:cxn>
                <a:cxn ang="0">
                  <a:pos x="T6" y="T7"/>
                </a:cxn>
              </a:cxnLst>
              <a:rect l="0" t="0" r="r" b="b"/>
              <a:pathLst>
                <a:path w="3101" h="3663">
                  <a:moveTo>
                    <a:pt x="0" y="3203"/>
                  </a:moveTo>
                  <a:lnTo>
                    <a:pt x="3101" y="3663"/>
                  </a:lnTo>
                  <a:lnTo>
                    <a:pt x="926" y="0"/>
                  </a:lnTo>
                  <a:lnTo>
                    <a:pt x="0" y="3203"/>
                  </a:lnTo>
                  <a:close/>
                </a:path>
              </a:pathLst>
            </a:custGeom>
            <a:solidFill>
              <a:srgbClr val="E7E6E6">
                <a:lumMod val="90000"/>
              </a:srgb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24" name="Freeform 273"/>
            <p:cNvSpPr/>
            <p:nvPr/>
          </p:nvSpPr>
          <p:spPr bwMode="auto">
            <a:xfrm>
              <a:off x="5544741" y="2340234"/>
              <a:ext cx="984647" cy="855658"/>
            </a:xfrm>
            <a:custGeom>
              <a:avLst/>
              <a:gdLst>
                <a:gd name="T0" fmla="*/ 3101 w 3101"/>
                <a:gd name="T1" fmla="*/ 460 h 2698"/>
                <a:gd name="T2" fmla="*/ 0 w 3101"/>
                <a:gd name="T3" fmla="*/ 0 h 2698"/>
                <a:gd name="T4" fmla="*/ 1739 w 3101"/>
                <a:gd name="T5" fmla="*/ 2698 h 2698"/>
                <a:gd name="T6" fmla="*/ 3101 w 3101"/>
                <a:gd name="T7" fmla="*/ 460 h 2698"/>
              </a:gdLst>
              <a:ahLst/>
              <a:cxnLst>
                <a:cxn ang="0">
                  <a:pos x="T0" y="T1"/>
                </a:cxn>
                <a:cxn ang="0">
                  <a:pos x="T2" y="T3"/>
                </a:cxn>
                <a:cxn ang="0">
                  <a:pos x="T4" y="T5"/>
                </a:cxn>
                <a:cxn ang="0">
                  <a:pos x="T6" y="T7"/>
                </a:cxn>
              </a:cxnLst>
              <a:rect l="0" t="0" r="r" b="b"/>
              <a:pathLst>
                <a:path w="3101" h="2698">
                  <a:moveTo>
                    <a:pt x="3101" y="460"/>
                  </a:moveTo>
                  <a:lnTo>
                    <a:pt x="0" y="0"/>
                  </a:lnTo>
                  <a:lnTo>
                    <a:pt x="1739" y="2698"/>
                  </a:lnTo>
                  <a:lnTo>
                    <a:pt x="3101" y="460"/>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25" name="Freeform 274"/>
            <p:cNvSpPr/>
            <p:nvPr/>
          </p:nvSpPr>
          <p:spPr bwMode="auto">
            <a:xfrm>
              <a:off x="4399360" y="1321081"/>
              <a:ext cx="1439465" cy="1365235"/>
            </a:xfrm>
            <a:custGeom>
              <a:avLst/>
              <a:gdLst>
                <a:gd name="T0" fmla="*/ 3603 w 4529"/>
                <a:gd name="T1" fmla="*/ 3203 h 4295"/>
                <a:gd name="T2" fmla="*/ 4529 w 4529"/>
                <a:gd name="T3" fmla="*/ 0 h 4295"/>
                <a:gd name="T4" fmla="*/ 2201 w 4529"/>
                <a:gd name="T5" fmla="*/ 1486 h 4295"/>
                <a:gd name="T6" fmla="*/ 0 w 4529"/>
                <a:gd name="T7" fmla="*/ 4295 h 4295"/>
                <a:gd name="T8" fmla="*/ 3603 w 4529"/>
                <a:gd name="T9" fmla="*/ 3203 h 4295"/>
              </a:gdLst>
              <a:ahLst/>
              <a:cxnLst>
                <a:cxn ang="0">
                  <a:pos x="T0" y="T1"/>
                </a:cxn>
                <a:cxn ang="0">
                  <a:pos x="T2" y="T3"/>
                </a:cxn>
                <a:cxn ang="0">
                  <a:pos x="T4" y="T5"/>
                </a:cxn>
                <a:cxn ang="0">
                  <a:pos x="T6" y="T7"/>
                </a:cxn>
                <a:cxn ang="0">
                  <a:pos x="T8" y="T9"/>
                </a:cxn>
              </a:cxnLst>
              <a:rect l="0" t="0" r="r" b="b"/>
              <a:pathLst>
                <a:path w="4529" h="4295">
                  <a:moveTo>
                    <a:pt x="3603" y="3203"/>
                  </a:moveTo>
                  <a:lnTo>
                    <a:pt x="4529" y="0"/>
                  </a:lnTo>
                  <a:lnTo>
                    <a:pt x="2201" y="1486"/>
                  </a:lnTo>
                  <a:lnTo>
                    <a:pt x="0" y="4295"/>
                  </a:lnTo>
                  <a:lnTo>
                    <a:pt x="3603" y="3203"/>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26" name="Freeform 275"/>
            <p:cNvSpPr/>
            <p:nvPr/>
          </p:nvSpPr>
          <p:spPr bwMode="auto">
            <a:xfrm>
              <a:off x="5838825" y="1321081"/>
              <a:ext cx="1372791" cy="1164746"/>
            </a:xfrm>
            <a:custGeom>
              <a:avLst/>
              <a:gdLst>
                <a:gd name="T0" fmla="*/ 0 w 4323"/>
                <a:gd name="T1" fmla="*/ 0 h 3663"/>
                <a:gd name="T2" fmla="*/ 2175 w 4323"/>
                <a:gd name="T3" fmla="*/ 3663 h 3663"/>
                <a:gd name="T4" fmla="*/ 4323 w 4323"/>
                <a:gd name="T5" fmla="*/ 1666 h 3663"/>
                <a:gd name="T6" fmla="*/ 0 w 4323"/>
                <a:gd name="T7" fmla="*/ 0 h 3663"/>
              </a:gdLst>
              <a:ahLst/>
              <a:cxnLst>
                <a:cxn ang="0">
                  <a:pos x="T0" y="T1"/>
                </a:cxn>
                <a:cxn ang="0">
                  <a:pos x="T2" y="T3"/>
                </a:cxn>
                <a:cxn ang="0">
                  <a:pos x="T4" y="T5"/>
                </a:cxn>
                <a:cxn ang="0">
                  <a:pos x="T6" y="T7"/>
                </a:cxn>
              </a:cxnLst>
              <a:rect l="0" t="0" r="r" b="b"/>
              <a:pathLst>
                <a:path w="4323" h="3663">
                  <a:moveTo>
                    <a:pt x="0" y="0"/>
                  </a:moveTo>
                  <a:lnTo>
                    <a:pt x="2175" y="3663"/>
                  </a:lnTo>
                  <a:lnTo>
                    <a:pt x="4323" y="1666"/>
                  </a:lnTo>
                  <a:lnTo>
                    <a:pt x="0" y="0"/>
                  </a:lnTo>
                  <a:close/>
                </a:path>
              </a:pathLst>
            </a:custGeom>
            <a:solidFill>
              <a:sysClr val="window" lastClr="FFFFFF">
                <a:lumMod val="7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27" name="Freeform 276"/>
            <p:cNvSpPr/>
            <p:nvPr/>
          </p:nvSpPr>
          <p:spPr bwMode="auto">
            <a:xfrm>
              <a:off x="6096000" y="3195893"/>
              <a:ext cx="821531" cy="883107"/>
            </a:xfrm>
            <a:custGeom>
              <a:avLst/>
              <a:gdLst>
                <a:gd name="T0" fmla="*/ 209 w 2585"/>
                <a:gd name="T1" fmla="*/ 2775 h 2775"/>
                <a:gd name="T2" fmla="*/ 2585 w 2585"/>
                <a:gd name="T3" fmla="*/ 1429 h 2775"/>
                <a:gd name="T4" fmla="*/ 0 w 2585"/>
                <a:gd name="T5" fmla="*/ 0 h 2775"/>
                <a:gd name="T6" fmla="*/ 209 w 2585"/>
                <a:gd name="T7" fmla="*/ 2775 h 2775"/>
              </a:gdLst>
              <a:ahLst/>
              <a:cxnLst>
                <a:cxn ang="0">
                  <a:pos x="T0" y="T1"/>
                </a:cxn>
                <a:cxn ang="0">
                  <a:pos x="T2" y="T3"/>
                </a:cxn>
                <a:cxn ang="0">
                  <a:pos x="T4" y="T5"/>
                </a:cxn>
                <a:cxn ang="0">
                  <a:pos x="T6" y="T7"/>
                </a:cxn>
              </a:cxnLst>
              <a:rect l="0" t="0" r="r" b="b"/>
              <a:pathLst>
                <a:path w="2585" h="2775">
                  <a:moveTo>
                    <a:pt x="209" y="2775"/>
                  </a:moveTo>
                  <a:lnTo>
                    <a:pt x="2585" y="1429"/>
                  </a:lnTo>
                  <a:lnTo>
                    <a:pt x="0" y="0"/>
                  </a:lnTo>
                  <a:lnTo>
                    <a:pt x="209" y="2775"/>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28" name="Freeform 277"/>
            <p:cNvSpPr/>
            <p:nvPr/>
          </p:nvSpPr>
          <p:spPr bwMode="auto">
            <a:xfrm>
              <a:off x="6162675" y="3650574"/>
              <a:ext cx="810816" cy="1492927"/>
            </a:xfrm>
            <a:custGeom>
              <a:avLst/>
              <a:gdLst>
                <a:gd name="T0" fmla="*/ 2376 w 2547"/>
                <a:gd name="T1" fmla="*/ 0 h 4694"/>
                <a:gd name="T2" fmla="*/ 0 w 2547"/>
                <a:gd name="T3" fmla="*/ 1346 h 4694"/>
                <a:gd name="T4" fmla="*/ 560 w 2547"/>
                <a:gd name="T5" fmla="*/ 4694 h 4694"/>
                <a:gd name="T6" fmla="*/ 2547 w 2547"/>
                <a:gd name="T7" fmla="*/ 2266 h 4694"/>
                <a:gd name="T8" fmla="*/ 2376 w 2547"/>
                <a:gd name="T9" fmla="*/ 0 h 4694"/>
              </a:gdLst>
              <a:ahLst/>
              <a:cxnLst>
                <a:cxn ang="0">
                  <a:pos x="T0" y="T1"/>
                </a:cxn>
                <a:cxn ang="0">
                  <a:pos x="T2" y="T3"/>
                </a:cxn>
                <a:cxn ang="0">
                  <a:pos x="T4" y="T5"/>
                </a:cxn>
                <a:cxn ang="0">
                  <a:pos x="T6" y="T7"/>
                </a:cxn>
                <a:cxn ang="0">
                  <a:pos x="T8" y="T9"/>
                </a:cxn>
              </a:cxnLst>
              <a:rect l="0" t="0" r="r" b="b"/>
              <a:pathLst>
                <a:path w="2547" h="4694">
                  <a:moveTo>
                    <a:pt x="2376" y="0"/>
                  </a:moveTo>
                  <a:lnTo>
                    <a:pt x="0" y="1346"/>
                  </a:lnTo>
                  <a:lnTo>
                    <a:pt x="560" y="4694"/>
                  </a:lnTo>
                  <a:lnTo>
                    <a:pt x="2547" y="2266"/>
                  </a:lnTo>
                  <a:lnTo>
                    <a:pt x="2376" y="0"/>
                  </a:lnTo>
                  <a:close/>
                </a:path>
              </a:pathLst>
            </a:custGeom>
            <a:solidFill>
              <a:srgbClr val="E7E6E6">
                <a:lumMod val="90000"/>
              </a:srgb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29" name="Freeform 278"/>
            <p:cNvSpPr/>
            <p:nvPr/>
          </p:nvSpPr>
          <p:spPr bwMode="auto">
            <a:xfrm>
              <a:off x="5080397" y="3195893"/>
              <a:ext cx="1082278" cy="1076435"/>
            </a:xfrm>
            <a:custGeom>
              <a:avLst/>
              <a:gdLst>
                <a:gd name="T0" fmla="*/ 3406 w 3406"/>
                <a:gd name="T1" fmla="*/ 2775 h 3382"/>
                <a:gd name="T2" fmla="*/ 3197 w 3406"/>
                <a:gd name="T3" fmla="*/ 0 h 3382"/>
                <a:gd name="T4" fmla="*/ 0 w 3406"/>
                <a:gd name="T5" fmla="*/ 3382 h 3382"/>
                <a:gd name="T6" fmla="*/ 3406 w 3406"/>
                <a:gd name="T7" fmla="*/ 2775 h 3382"/>
              </a:gdLst>
              <a:ahLst/>
              <a:cxnLst>
                <a:cxn ang="0">
                  <a:pos x="T0" y="T1"/>
                </a:cxn>
                <a:cxn ang="0">
                  <a:pos x="T2" y="T3"/>
                </a:cxn>
                <a:cxn ang="0">
                  <a:pos x="T4" y="T5"/>
                </a:cxn>
                <a:cxn ang="0">
                  <a:pos x="T6" y="T7"/>
                </a:cxn>
              </a:cxnLst>
              <a:rect l="0" t="0" r="r" b="b"/>
              <a:pathLst>
                <a:path w="3406" h="3382">
                  <a:moveTo>
                    <a:pt x="3406" y="2775"/>
                  </a:moveTo>
                  <a:lnTo>
                    <a:pt x="3197" y="0"/>
                  </a:lnTo>
                  <a:lnTo>
                    <a:pt x="0" y="3382"/>
                  </a:lnTo>
                  <a:lnTo>
                    <a:pt x="3406" y="2775"/>
                  </a:lnTo>
                  <a:close/>
                </a:path>
              </a:pathLst>
            </a:custGeom>
            <a:solidFill>
              <a:sysClr val="window" lastClr="FFFFFF">
                <a:lumMod val="9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30" name="Freeform 279"/>
            <p:cNvSpPr/>
            <p:nvPr/>
          </p:nvSpPr>
          <p:spPr bwMode="auto">
            <a:xfrm>
              <a:off x="6096000" y="2485827"/>
              <a:ext cx="1547813" cy="1164746"/>
            </a:xfrm>
            <a:custGeom>
              <a:avLst/>
              <a:gdLst>
                <a:gd name="T0" fmla="*/ 0 w 4868"/>
                <a:gd name="T1" fmla="*/ 2238 h 3667"/>
                <a:gd name="T2" fmla="*/ 2585 w 4868"/>
                <a:gd name="T3" fmla="*/ 3667 h 3667"/>
                <a:gd name="T4" fmla="*/ 4868 w 4868"/>
                <a:gd name="T5" fmla="*/ 1862 h 3667"/>
                <a:gd name="T6" fmla="*/ 1362 w 4868"/>
                <a:gd name="T7" fmla="*/ 0 h 3667"/>
                <a:gd name="T8" fmla="*/ 0 w 4868"/>
                <a:gd name="T9" fmla="*/ 2238 h 3667"/>
              </a:gdLst>
              <a:ahLst/>
              <a:cxnLst>
                <a:cxn ang="0">
                  <a:pos x="T0" y="T1"/>
                </a:cxn>
                <a:cxn ang="0">
                  <a:pos x="T2" y="T3"/>
                </a:cxn>
                <a:cxn ang="0">
                  <a:pos x="T4" y="T5"/>
                </a:cxn>
                <a:cxn ang="0">
                  <a:pos x="T6" y="T7"/>
                </a:cxn>
                <a:cxn ang="0">
                  <a:pos x="T8" y="T9"/>
                </a:cxn>
              </a:cxnLst>
              <a:rect l="0" t="0" r="r" b="b"/>
              <a:pathLst>
                <a:path w="4868" h="3667">
                  <a:moveTo>
                    <a:pt x="0" y="2238"/>
                  </a:moveTo>
                  <a:lnTo>
                    <a:pt x="2585" y="3667"/>
                  </a:lnTo>
                  <a:lnTo>
                    <a:pt x="4868" y="1862"/>
                  </a:lnTo>
                  <a:lnTo>
                    <a:pt x="1362" y="0"/>
                  </a:lnTo>
                  <a:lnTo>
                    <a:pt x="0" y="2238"/>
                  </a:lnTo>
                  <a:close/>
                </a:path>
              </a:pathLst>
            </a:custGeom>
            <a:solidFill>
              <a:sysClr val="window" lastClr="FFFFFF">
                <a:lumMod val="7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31" name="Freeform 280"/>
            <p:cNvSpPr/>
            <p:nvPr/>
          </p:nvSpPr>
          <p:spPr bwMode="auto">
            <a:xfrm>
              <a:off x="4933950" y="4272328"/>
              <a:ext cx="1407319" cy="871173"/>
            </a:xfrm>
            <a:custGeom>
              <a:avLst/>
              <a:gdLst>
                <a:gd name="T0" fmla="*/ 460 w 4426"/>
                <a:gd name="T1" fmla="*/ 0 h 2741"/>
                <a:gd name="T2" fmla="*/ 0 w 4426"/>
                <a:gd name="T3" fmla="*/ 2741 h 2741"/>
                <a:gd name="T4" fmla="*/ 4426 w 4426"/>
                <a:gd name="T5" fmla="*/ 2741 h 2741"/>
                <a:gd name="T6" fmla="*/ 460 w 4426"/>
                <a:gd name="T7" fmla="*/ 0 h 2741"/>
              </a:gdLst>
              <a:ahLst/>
              <a:cxnLst>
                <a:cxn ang="0">
                  <a:pos x="T0" y="T1"/>
                </a:cxn>
                <a:cxn ang="0">
                  <a:pos x="T2" y="T3"/>
                </a:cxn>
                <a:cxn ang="0">
                  <a:pos x="T4" y="T5"/>
                </a:cxn>
                <a:cxn ang="0">
                  <a:pos x="T6" y="T7"/>
                </a:cxn>
              </a:cxnLst>
              <a:rect l="0" t="0" r="r" b="b"/>
              <a:pathLst>
                <a:path w="4426" h="2741">
                  <a:moveTo>
                    <a:pt x="460" y="0"/>
                  </a:moveTo>
                  <a:lnTo>
                    <a:pt x="0" y="2741"/>
                  </a:lnTo>
                  <a:lnTo>
                    <a:pt x="4426" y="2741"/>
                  </a:lnTo>
                  <a:lnTo>
                    <a:pt x="460" y="0"/>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32" name="Freeform 281"/>
            <p:cNvSpPr/>
            <p:nvPr/>
          </p:nvSpPr>
          <p:spPr bwMode="auto">
            <a:xfrm>
              <a:off x="4140994" y="4272328"/>
              <a:ext cx="939404" cy="871173"/>
            </a:xfrm>
            <a:custGeom>
              <a:avLst/>
              <a:gdLst>
                <a:gd name="T0" fmla="*/ 2494 w 2954"/>
                <a:gd name="T1" fmla="*/ 2741 h 2741"/>
                <a:gd name="T2" fmla="*/ 2954 w 2954"/>
                <a:gd name="T3" fmla="*/ 0 h 2741"/>
                <a:gd name="T4" fmla="*/ 0 w 2954"/>
                <a:gd name="T5" fmla="*/ 2741 h 2741"/>
                <a:gd name="T6" fmla="*/ 2494 w 2954"/>
                <a:gd name="T7" fmla="*/ 2741 h 2741"/>
              </a:gdLst>
              <a:ahLst/>
              <a:cxnLst>
                <a:cxn ang="0">
                  <a:pos x="T0" y="T1"/>
                </a:cxn>
                <a:cxn ang="0">
                  <a:pos x="T2" y="T3"/>
                </a:cxn>
                <a:cxn ang="0">
                  <a:pos x="T4" y="T5"/>
                </a:cxn>
                <a:cxn ang="0">
                  <a:pos x="T6" y="T7"/>
                </a:cxn>
              </a:cxnLst>
              <a:rect l="0" t="0" r="r" b="b"/>
              <a:pathLst>
                <a:path w="2954" h="2741">
                  <a:moveTo>
                    <a:pt x="2494" y="2741"/>
                  </a:moveTo>
                  <a:lnTo>
                    <a:pt x="2954" y="0"/>
                  </a:lnTo>
                  <a:lnTo>
                    <a:pt x="0" y="2741"/>
                  </a:lnTo>
                  <a:lnTo>
                    <a:pt x="2494" y="2741"/>
                  </a:lnTo>
                  <a:close/>
                </a:path>
              </a:pathLst>
            </a:custGeom>
            <a:solidFill>
              <a:sysClr val="window" lastClr="FFFFFF">
                <a:lumMod val="9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33" name="Freeform 282"/>
            <p:cNvSpPr/>
            <p:nvPr/>
          </p:nvSpPr>
          <p:spPr bwMode="auto">
            <a:xfrm>
              <a:off x="5080397" y="4078999"/>
              <a:ext cx="1260872" cy="1064502"/>
            </a:xfrm>
            <a:custGeom>
              <a:avLst/>
              <a:gdLst>
                <a:gd name="T0" fmla="*/ 3406 w 3966"/>
                <a:gd name="T1" fmla="*/ 0 h 3348"/>
                <a:gd name="T2" fmla="*/ 0 w 3966"/>
                <a:gd name="T3" fmla="*/ 607 h 3348"/>
                <a:gd name="T4" fmla="*/ 3966 w 3966"/>
                <a:gd name="T5" fmla="*/ 3348 h 3348"/>
                <a:gd name="T6" fmla="*/ 3406 w 3966"/>
                <a:gd name="T7" fmla="*/ 0 h 3348"/>
              </a:gdLst>
              <a:ahLst/>
              <a:cxnLst>
                <a:cxn ang="0">
                  <a:pos x="T0" y="T1"/>
                </a:cxn>
                <a:cxn ang="0">
                  <a:pos x="T2" y="T3"/>
                </a:cxn>
                <a:cxn ang="0">
                  <a:pos x="T4" y="T5"/>
                </a:cxn>
                <a:cxn ang="0">
                  <a:pos x="T6" y="T7"/>
                </a:cxn>
              </a:cxnLst>
              <a:rect l="0" t="0" r="r" b="b"/>
              <a:pathLst>
                <a:path w="3966" h="3348">
                  <a:moveTo>
                    <a:pt x="3406" y="0"/>
                  </a:moveTo>
                  <a:lnTo>
                    <a:pt x="0" y="607"/>
                  </a:lnTo>
                  <a:lnTo>
                    <a:pt x="3966" y="3348"/>
                  </a:lnTo>
                  <a:lnTo>
                    <a:pt x="3406" y="0"/>
                  </a:lnTo>
                  <a:close/>
                </a:path>
              </a:pathLst>
            </a:custGeom>
            <a:solidFill>
              <a:sysClr val="window" lastClr="FFFFFF">
                <a:lumMod val="7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34" name="Freeform 283"/>
            <p:cNvSpPr/>
            <p:nvPr/>
          </p:nvSpPr>
          <p:spPr bwMode="auto">
            <a:xfrm>
              <a:off x="4427935" y="3195893"/>
              <a:ext cx="1668065" cy="1076435"/>
            </a:xfrm>
            <a:custGeom>
              <a:avLst/>
              <a:gdLst>
                <a:gd name="T0" fmla="*/ 2057 w 5254"/>
                <a:gd name="T1" fmla="*/ 3382 h 3382"/>
                <a:gd name="T2" fmla="*/ 5254 w 5254"/>
                <a:gd name="T3" fmla="*/ 0 h 3382"/>
                <a:gd name="T4" fmla="*/ 0 w 5254"/>
                <a:gd name="T5" fmla="*/ 491 h 3382"/>
                <a:gd name="T6" fmla="*/ 2057 w 5254"/>
                <a:gd name="T7" fmla="*/ 3382 h 3382"/>
              </a:gdLst>
              <a:ahLst/>
              <a:cxnLst>
                <a:cxn ang="0">
                  <a:pos x="T0" y="T1"/>
                </a:cxn>
                <a:cxn ang="0">
                  <a:pos x="T2" y="T3"/>
                </a:cxn>
                <a:cxn ang="0">
                  <a:pos x="T4" y="T5"/>
                </a:cxn>
                <a:cxn ang="0">
                  <a:pos x="T6" y="T7"/>
                </a:cxn>
              </a:cxnLst>
              <a:rect l="0" t="0" r="r" b="b"/>
              <a:pathLst>
                <a:path w="5254" h="3382">
                  <a:moveTo>
                    <a:pt x="2057" y="3382"/>
                  </a:moveTo>
                  <a:lnTo>
                    <a:pt x="5254" y="0"/>
                  </a:lnTo>
                  <a:lnTo>
                    <a:pt x="0" y="491"/>
                  </a:lnTo>
                  <a:lnTo>
                    <a:pt x="2057" y="3382"/>
                  </a:lnTo>
                  <a:close/>
                </a:path>
              </a:pathLst>
            </a:custGeom>
            <a:solidFill>
              <a:srgbClr val="E7E6E6">
                <a:lumMod val="90000"/>
              </a:srgb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35" name="Freeform 284"/>
            <p:cNvSpPr/>
            <p:nvPr/>
          </p:nvSpPr>
          <p:spPr bwMode="auto">
            <a:xfrm>
              <a:off x="6917531" y="3077748"/>
              <a:ext cx="726281" cy="695745"/>
            </a:xfrm>
            <a:custGeom>
              <a:avLst/>
              <a:gdLst>
                <a:gd name="T0" fmla="*/ 2203 w 2283"/>
                <a:gd name="T1" fmla="*/ 2189 h 2189"/>
                <a:gd name="T2" fmla="*/ 2283 w 2283"/>
                <a:gd name="T3" fmla="*/ 0 h 2189"/>
                <a:gd name="T4" fmla="*/ 0 w 2283"/>
                <a:gd name="T5" fmla="*/ 1805 h 2189"/>
                <a:gd name="T6" fmla="*/ 2203 w 2283"/>
                <a:gd name="T7" fmla="*/ 2189 h 2189"/>
              </a:gdLst>
              <a:ahLst/>
              <a:cxnLst>
                <a:cxn ang="0">
                  <a:pos x="T0" y="T1"/>
                </a:cxn>
                <a:cxn ang="0">
                  <a:pos x="T2" y="T3"/>
                </a:cxn>
                <a:cxn ang="0">
                  <a:pos x="T4" y="T5"/>
                </a:cxn>
                <a:cxn ang="0">
                  <a:pos x="T6" y="T7"/>
                </a:cxn>
              </a:cxnLst>
              <a:rect l="0" t="0" r="r" b="b"/>
              <a:pathLst>
                <a:path w="2283" h="2189">
                  <a:moveTo>
                    <a:pt x="2203" y="2189"/>
                  </a:moveTo>
                  <a:lnTo>
                    <a:pt x="2283" y="0"/>
                  </a:lnTo>
                  <a:lnTo>
                    <a:pt x="0" y="1805"/>
                  </a:lnTo>
                  <a:lnTo>
                    <a:pt x="2203" y="2189"/>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36" name="Freeform 285"/>
            <p:cNvSpPr/>
            <p:nvPr/>
          </p:nvSpPr>
          <p:spPr bwMode="auto">
            <a:xfrm>
              <a:off x="7618810" y="3773492"/>
              <a:ext cx="1521619" cy="840145"/>
            </a:xfrm>
            <a:custGeom>
              <a:avLst/>
              <a:gdLst>
                <a:gd name="T0" fmla="*/ 0 w 4789"/>
                <a:gd name="T1" fmla="*/ 0 h 2646"/>
                <a:gd name="T2" fmla="*/ 878 w 4789"/>
                <a:gd name="T3" fmla="*/ 2646 h 2646"/>
                <a:gd name="T4" fmla="*/ 4789 w 4789"/>
                <a:gd name="T5" fmla="*/ 1815 h 2646"/>
                <a:gd name="T6" fmla="*/ 0 w 4789"/>
                <a:gd name="T7" fmla="*/ 0 h 2646"/>
              </a:gdLst>
              <a:ahLst/>
              <a:cxnLst>
                <a:cxn ang="0">
                  <a:pos x="T0" y="T1"/>
                </a:cxn>
                <a:cxn ang="0">
                  <a:pos x="T2" y="T3"/>
                </a:cxn>
                <a:cxn ang="0">
                  <a:pos x="T4" y="T5"/>
                </a:cxn>
                <a:cxn ang="0">
                  <a:pos x="T6" y="T7"/>
                </a:cxn>
              </a:cxnLst>
              <a:rect l="0" t="0" r="r" b="b"/>
              <a:pathLst>
                <a:path w="4789" h="2646">
                  <a:moveTo>
                    <a:pt x="0" y="0"/>
                  </a:moveTo>
                  <a:lnTo>
                    <a:pt x="878" y="2646"/>
                  </a:lnTo>
                  <a:lnTo>
                    <a:pt x="4789" y="1815"/>
                  </a:lnTo>
                  <a:lnTo>
                    <a:pt x="0" y="0"/>
                  </a:lnTo>
                  <a:close/>
                </a:path>
              </a:pathLst>
            </a:custGeom>
            <a:solidFill>
              <a:sysClr val="window" lastClr="FFFFFF">
                <a:lumMod val="6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37" name="Freeform 286"/>
            <p:cNvSpPr/>
            <p:nvPr/>
          </p:nvSpPr>
          <p:spPr bwMode="auto">
            <a:xfrm>
              <a:off x="7618810" y="2596812"/>
              <a:ext cx="1016794" cy="1176680"/>
            </a:xfrm>
            <a:custGeom>
              <a:avLst/>
              <a:gdLst>
                <a:gd name="T0" fmla="*/ 80 w 3198"/>
                <a:gd name="T1" fmla="*/ 1512 h 3701"/>
                <a:gd name="T2" fmla="*/ 0 w 3198"/>
                <a:gd name="T3" fmla="*/ 3701 h 3701"/>
                <a:gd name="T4" fmla="*/ 3198 w 3198"/>
                <a:gd name="T5" fmla="*/ 2372 h 3701"/>
                <a:gd name="T6" fmla="*/ 1766 w 3198"/>
                <a:gd name="T7" fmla="*/ 0 h 3701"/>
                <a:gd name="T8" fmla="*/ 80 w 3198"/>
                <a:gd name="T9" fmla="*/ 1512 h 3701"/>
              </a:gdLst>
              <a:ahLst/>
              <a:cxnLst>
                <a:cxn ang="0">
                  <a:pos x="T0" y="T1"/>
                </a:cxn>
                <a:cxn ang="0">
                  <a:pos x="T2" y="T3"/>
                </a:cxn>
                <a:cxn ang="0">
                  <a:pos x="T4" y="T5"/>
                </a:cxn>
                <a:cxn ang="0">
                  <a:pos x="T6" y="T7"/>
                </a:cxn>
                <a:cxn ang="0">
                  <a:pos x="T8" y="T9"/>
                </a:cxn>
              </a:cxnLst>
              <a:rect l="0" t="0" r="r" b="b"/>
              <a:pathLst>
                <a:path w="3198" h="3701">
                  <a:moveTo>
                    <a:pt x="80" y="1512"/>
                  </a:moveTo>
                  <a:lnTo>
                    <a:pt x="0" y="3701"/>
                  </a:lnTo>
                  <a:lnTo>
                    <a:pt x="3198" y="2372"/>
                  </a:lnTo>
                  <a:lnTo>
                    <a:pt x="1766" y="0"/>
                  </a:lnTo>
                  <a:lnTo>
                    <a:pt x="80" y="1512"/>
                  </a:lnTo>
                  <a:close/>
                </a:path>
              </a:pathLst>
            </a:custGeom>
            <a:solidFill>
              <a:sysClr val="window" lastClr="FFFFFF">
                <a:lumMod val="7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38" name="Freeform 287"/>
            <p:cNvSpPr/>
            <p:nvPr/>
          </p:nvSpPr>
          <p:spPr bwMode="auto">
            <a:xfrm>
              <a:off x="6973491" y="4371380"/>
              <a:ext cx="925115" cy="772121"/>
            </a:xfrm>
            <a:custGeom>
              <a:avLst/>
              <a:gdLst>
                <a:gd name="T0" fmla="*/ 2910 w 2910"/>
                <a:gd name="T1" fmla="*/ 764 h 2428"/>
                <a:gd name="T2" fmla="*/ 0 w 2910"/>
                <a:gd name="T3" fmla="*/ 0 h 2428"/>
                <a:gd name="T4" fmla="*/ 484 w 2910"/>
                <a:gd name="T5" fmla="*/ 2428 h 2428"/>
                <a:gd name="T6" fmla="*/ 2416 w 2910"/>
                <a:gd name="T7" fmla="*/ 2428 h 2428"/>
                <a:gd name="T8" fmla="*/ 2910 w 2910"/>
                <a:gd name="T9" fmla="*/ 764 h 2428"/>
              </a:gdLst>
              <a:ahLst/>
              <a:cxnLst>
                <a:cxn ang="0">
                  <a:pos x="T0" y="T1"/>
                </a:cxn>
                <a:cxn ang="0">
                  <a:pos x="T2" y="T3"/>
                </a:cxn>
                <a:cxn ang="0">
                  <a:pos x="T4" y="T5"/>
                </a:cxn>
                <a:cxn ang="0">
                  <a:pos x="T6" y="T7"/>
                </a:cxn>
                <a:cxn ang="0">
                  <a:pos x="T8" y="T9"/>
                </a:cxn>
              </a:cxnLst>
              <a:rect l="0" t="0" r="r" b="b"/>
              <a:pathLst>
                <a:path w="2910" h="2428">
                  <a:moveTo>
                    <a:pt x="2910" y="764"/>
                  </a:moveTo>
                  <a:lnTo>
                    <a:pt x="0" y="0"/>
                  </a:lnTo>
                  <a:lnTo>
                    <a:pt x="484" y="2428"/>
                  </a:lnTo>
                  <a:lnTo>
                    <a:pt x="2416" y="2428"/>
                  </a:lnTo>
                  <a:lnTo>
                    <a:pt x="2910" y="764"/>
                  </a:lnTo>
                  <a:close/>
                </a:path>
              </a:pathLst>
            </a:custGeom>
            <a:solidFill>
              <a:sysClr val="window" lastClr="FFFFFF">
                <a:lumMod val="9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39" name="Freeform 288"/>
            <p:cNvSpPr/>
            <p:nvPr/>
          </p:nvSpPr>
          <p:spPr bwMode="auto">
            <a:xfrm>
              <a:off x="6917531" y="3650574"/>
              <a:ext cx="981075" cy="963063"/>
            </a:xfrm>
            <a:custGeom>
              <a:avLst/>
              <a:gdLst>
                <a:gd name="T0" fmla="*/ 171 w 3081"/>
                <a:gd name="T1" fmla="*/ 2266 h 3030"/>
                <a:gd name="T2" fmla="*/ 3081 w 3081"/>
                <a:gd name="T3" fmla="*/ 3030 h 3030"/>
                <a:gd name="T4" fmla="*/ 2203 w 3081"/>
                <a:gd name="T5" fmla="*/ 384 h 3030"/>
                <a:gd name="T6" fmla="*/ 0 w 3081"/>
                <a:gd name="T7" fmla="*/ 0 h 3030"/>
                <a:gd name="T8" fmla="*/ 171 w 3081"/>
                <a:gd name="T9" fmla="*/ 2266 h 3030"/>
              </a:gdLst>
              <a:ahLst/>
              <a:cxnLst>
                <a:cxn ang="0">
                  <a:pos x="T0" y="T1"/>
                </a:cxn>
                <a:cxn ang="0">
                  <a:pos x="T2" y="T3"/>
                </a:cxn>
                <a:cxn ang="0">
                  <a:pos x="T4" y="T5"/>
                </a:cxn>
                <a:cxn ang="0">
                  <a:pos x="T6" y="T7"/>
                </a:cxn>
                <a:cxn ang="0">
                  <a:pos x="T8" y="T9"/>
                </a:cxn>
              </a:cxnLst>
              <a:rect l="0" t="0" r="r" b="b"/>
              <a:pathLst>
                <a:path w="3081" h="3030">
                  <a:moveTo>
                    <a:pt x="171" y="2266"/>
                  </a:moveTo>
                  <a:lnTo>
                    <a:pt x="3081" y="3030"/>
                  </a:lnTo>
                  <a:lnTo>
                    <a:pt x="2203" y="384"/>
                  </a:lnTo>
                  <a:lnTo>
                    <a:pt x="0" y="0"/>
                  </a:lnTo>
                  <a:lnTo>
                    <a:pt x="171" y="2266"/>
                  </a:lnTo>
                  <a:close/>
                </a:path>
              </a:pathLst>
            </a:custGeom>
            <a:solidFill>
              <a:sysClr val="window" lastClr="FFFFFF">
                <a:lumMod val="7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40" name="Freeform 289"/>
            <p:cNvSpPr/>
            <p:nvPr/>
          </p:nvSpPr>
          <p:spPr bwMode="auto">
            <a:xfrm>
              <a:off x="7740254" y="4349899"/>
              <a:ext cx="1400175" cy="793602"/>
            </a:xfrm>
            <a:custGeom>
              <a:avLst/>
              <a:gdLst>
                <a:gd name="T0" fmla="*/ 494 w 4405"/>
                <a:gd name="T1" fmla="*/ 831 h 2495"/>
                <a:gd name="T2" fmla="*/ 0 w 4405"/>
                <a:gd name="T3" fmla="*/ 2495 h 2495"/>
                <a:gd name="T4" fmla="*/ 2202 w 4405"/>
                <a:gd name="T5" fmla="*/ 2495 h 2495"/>
                <a:gd name="T6" fmla="*/ 4405 w 4405"/>
                <a:gd name="T7" fmla="*/ 0 h 2495"/>
                <a:gd name="T8" fmla="*/ 494 w 4405"/>
                <a:gd name="T9" fmla="*/ 831 h 2495"/>
              </a:gdLst>
              <a:ahLst/>
              <a:cxnLst>
                <a:cxn ang="0">
                  <a:pos x="T0" y="T1"/>
                </a:cxn>
                <a:cxn ang="0">
                  <a:pos x="T2" y="T3"/>
                </a:cxn>
                <a:cxn ang="0">
                  <a:pos x="T4" y="T5"/>
                </a:cxn>
                <a:cxn ang="0">
                  <a:pos x="T6" y="T7"/>
                </a:cxn>
                <a:cxn ang="0">
                  <a:pos x="T8" y="T9"/>
                </a:cxn>
              </a:cxnLst>
              <a:rect l="0" t="0" r="r" b="b"/>
              <a:pathLst>
                <a:path w="4405" h="2495">
                  <a:moveTo>
                    <a:pt x="494" y="831"/>
                  </a:moveTo>
                  <a:lnTo>
                    <a:pt x="0" y="2495"/>
                  </a:lnTo>
                  <a:lnTo>
                    <a:pt x="2202" y="2495"/>
                  </a:lnTo>
                  <a:lnTo>
                    <a:pt x="4405" y="0"/>
                  </a:lnTo>
                  <a:lnTo>
                    <a:pt x="494" y="831"/>
                  </a:lnTo>
                  <a:close/>
                </a:path>
              </a:pathLst>
            </a:custGeom>
            <a:solidFill>
              <a:sysClr val="window" lastClr="FFFFFF">
                <a:lumMod val="7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41" name="Freeform 290"/>
            <p:cNvSpPr/>
            <p:nvPr/>
          </p:nvSpPr>
          <p:spPr bwMode="auto">
            <a:xfrm>
              <a:off x="6341269" y="4371380"/>
              <a:ext cx="784622" cy="772121"/>
            </a:xfrm>
            <a:custGeom>
              <a:avLst/>
              <a:gdLst>
                <a:gd name="T0" fmla="*/ 2471 w 2471"/>
                <a:gd name="T1" fmla="*/ 2428 h 2428"/>
                <a:gd name="T2" fmla="*/ 1987 w 2471"/>
                <a:gd name="T3" fmla="*/ 0 h 2428"/>
                <a:gd name="T4" fmla="*/ 0 w 2471"/>
                <a:gd name="T5" fmla="*/ 2428 h 2428"/>
                <a:gd name="T6" fmla="*/ 2471 w 2471"/>
                <a:gd name="T7" fmla="*/ 2428 h 2428"/>
              </a:gdLst>
              <a:ahLst/>
              <a:cxnLst>
                <a:cxn ang="0">
                  <a:pos x="T0" y="T1"/>
                </a:cxn>
                <a:cxn ang="0">
                  <a:pos x="T2" y="T3"/>
                </a:cxn>
                <a:cxn ang="0">
                  <a:pos x="T4" y="T5"/>
                </a:cxn>
                <a:cxn ang="0">
                  <a:pos x="T6" y="T7"/>
                </a:cxn>
              </a:cxnLst>
              <a:rect l="0" t="0" r="r" b="b"/>
              <a:pathLst>
                <a:path w="2471" h="2428">
                  <a:moveTo>
                    <a:pt x="2471" y="2428"/>
                  </a:moveTo>
                  <a:lnTo>
                    <a:pt x="1987" y="0"/>
                  </a:lnTo>
                  <a:lnTo>
                    <a:pt x="0" y="2428"/>
                  </a:lnTo>
                  <a:lnTo>
                    <a:pt x="2471" y="2428"/>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42" name="Freeform 291"/>
            <p:cNvSpPr/>
            <p:nvPr/>
          </p:nvSpPr>
          <p:spPr bwMode="auto">
            <a:xfrm>
              <a:off x="8440341" y="4349899"/>
              <a:ext cx="700088" cy="793602"/>
            </a:xfrm>
            <a:custGeom>
              <a:avLst/>
              <a:gdLst>
                <a:gd name="T0" fmla="*/ 2203 w 2203"/>
                <a:gd name="T1" fmla="*/ 2495 h 2495"/>
                <a:gd name="T2" fmla="*/ 2203 w 2203"/>
                <a:gd name="T3" fmla="*/ 0 h 2495"/>
                <a:gd name="T4" fmla="*/ 0 w 2203"/>
                <a:gd name="T5" fmla="*/ 2495 h 2495"/>
                <a:gd name="T6" fmla="*/ 2203 w 2203"/>
                <a:gd name="T7" fmla="*/ 2495 h 2495"/>
              </a:gdLst>
              <a:ahLst/>
              <a:cxnLst>
                <a:cxn ang="0">
                  <a:pos x="T0" y="T1"/>
                </a:cxn>
                <a:cxn ang="0">
                  <a:pos x="T2" y="T3"/>
                </a:cxn>
                <a:cxn ang="0">
                  <a:pos x="T4" y="T5"/>
                </a:cxn>
                <a:cxn ang="0">
                  <a:pos x="T6" y="T7"/>
                </a:cxn>
              </a:cxnLst>
              <a:rect l="0" t="0" r="r" b="b"/>
              <a:pathLst>
                <a:path w="2203" h="2495">
                  <a:moveTo>
                    <a:pt x="2203" y="2495"/>
                  </a:moveTo>
                  <a:lnTo>
                    <a:pt x="2203" y="0"/>
                  </a:lnTo>
                  <a:lnTo>
                    <a:pt x="0" y="2495"/>
                  </a:lnTo>
                  <a:lnTo>
                    <a:pt x="2203" y="2495"/>
                  </a:lnTo>
                  <a:close/>
                </a:path>
              </a:pathLst>
            </a:custGeom>
            <a:solidFill>
              <a:sysClr val="window" lastClr="FFFFFF">
                <a:lumMod val="9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43" name="Freeform 292"/>
            <p:cNvSpPr/>
            <p:nvPr/>
          </p:nvSpPr>
          <p:spPr bwMode="auto">
            <a:xfrm>
              <a:off x="7618810" y="3351033"/>
              <a:ext cx="1521619" cy="998866"/>
            </a:xfrm>
            <a:custGeom>
              <a:avLst/>
              <a:gdLst>
                <a:gd name="T0" fmla="*/ 0 w 4789"/>
                <a:gd name="T1" fmla="*/ 1329 h 3144"/>
                <a:gd name="T2" fmla="*/ 4789 w 4789"/>
                <a:gd name="T3" fmla="*/ 3144 h 3144"/>
                <a:gd name="T4" fmla="*/ 3198 w 4789"/>
                <a:gd name="T5" fmla="*/ 0 h 3144"/>
                <a:gd name="T6" fmla="*/ 0 w 4789"/>
                <a:gd name="T7" fmla="*/ 1329 h 3144"/>
              </a:gdLst>
              <a:ahLst/>
              <a:cxnLst>
                <a:cxn ang="0">
                  <a:pos x="T0" y="T1"/>
                </a:cxn>
                <a:cxn ang="0">
                  <a:pos x="T2" y="T3"/>
                </a:cxn>
                <a:cxn ang="0">
                  <a:pos x="T4" y="T5"/>
                </a:cxn>
                <a:cxn ang="0">
                  <a:pos x="T6" y="T7"/>
                </a:cxn>
              </a:cxnLst>
              <a:rect l="0" t="0" r="r" b="b"/>
              <a:pathLst>
                <a:path w="4789" h="3144">
                  <a:moveTo>
                    <a:pt x="0" y="1329"/>
                  </a:moveTo>
                  <a:lnTo>
                    <a:pt x="4789" y="3144"/>
                  </a:lnTo>
                  <a:lnTo>
                    <a:pt x="3198" y="0"/>
                  </a:lnTo>
                  <a:lnTo>
                    <a:pt x="0" y="1329"/>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44" name="Freeform 293"/>
            <p:cNvSpPr/>
            <p:nvPr/>
          </p:nvSpPr>
          <p:spPr bwMode="auto">
            <a:xfrm>
              <a:off x="8622506" y="2551463"/>
              <a:ext cx="521494" cy="1798435"/>
            </a:xfrm>
            <a:custGeom>
              <a:avLst/>
              <a:gdLst>
                <a:gd name="T0" fmla="*/ 0 w 1591"/>
                <a:gd name="T1" fmla="*/ 2517 h 5661"/>
                <a:gd name="T2" fmla="*/ 1591 w 1591"/>
                <a:gd name="T3" fmla="*/ 5661 h 5661"/>
                <a:gd name="T4" fmla="*/ 1591 w 1591"/>
                <a:gd name="T5" fmla="*/ 0 h 5661"/>
                <a:gd name="T6" fmla="*/ 0 w 1591"/>
                <a:gd name="T7" fmla="*/ 2517 h 5661"/>
              </a:gdLst>
              <a:ahLst/>
              <a:cxnLst>
                <a:cxn ang="0">
                  <a:pos x="T0" y="T1"/>
                </a:cxn>
                <a:cxn ang="0">
                  <a:pos x="T2" y="T3"/>
                </a:cxn>
                <a:cxn ang="0">
                  <a:pos x="T4" y="T5"/>
                </a:cxn>
                <a:cxn ang="0">
                  <a:pos x="T6" y="T7"/>
                </a:cxn>
              </a:cxnLst>
              <a:rect l="0" t="0" r="r" b="b"/>
              <a:pathLst>
                <a:path w="1591" h="5661">
                  <a:moveTo>
                    <a:pt x="0" y="2517"/>
                  </a:moveTo>
                  <a:lnTo>
                    <a:pt x="1591" y="5661"/>
                  </a:lnTo>
                  <a:lnTo>
                    <a:pt x="1591" y="0"/>
                  </a:lnTo>
                  <a:lnTo>
                    <a:pt x="0" y="2517"/>
                  </a:lnTo>
                  <a:close/>
                </a:path>
              </a:pathLst>
            </a:custGeom>
            <a:solidFill>
              <a:sysClr val="window" lastClr="FFFFFF">
                <a:lumMod val="7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45" name="Freeform 294"/>
            <p:cNvSpPr/>
            <p:nvPr/>
          </p:nvSpPr>
          <p:spPr bwMode="auto">
            <a:xfrm>
              <a:off x="4399360" y="2340234"/>
              <a:ext cx="1696640" cy="855658"/>
            </a:xfrm>
            <a:custGeom>
              <a:avLst/>
              <a:gdLst>
                <a:gd name="T0" fmla="*/ 5342 w 5342"/>
                <a:gd name="T1" fmla="*/ 2698 h 2698"/>
                <a:gd name="T2" fmla="*/ 3603 w 5342"/>
                <a:gd name="T3" fmla="*/ 0 h 2698"/>
                <a:gd name="T4" fmla="*/ 0 w 5342"/>
                <a:gd name="T5" fmla="*/ 1092 h 2698"/>
                <a:gd name="T6" fmla="*/ 5342 w 5342"/>
                <a:gd name="T7" fmla="*/ 2698 h 2698"/>
              </a:gdLst>
              <a:ahLst/>
              <a:cxnLst>
                <a:cxn ang="0">
                  <a:pos x="T0" y="T1"/>
                </a:cxn>
                <a:cxn ang="0">
                  <a:pos x="T2" y="T3"/>
                </a:cxn>
                <a:cxn ang="0">
                  <a:pos x="T4" y="T5"/>
                </a:cxn>
                <a:cxn ang="0">
                  <a:pos x="T6" y="T7"/>
                </a:cxn>
              </a:cxnLst>
              <a:rect l="0" t="0" r="r" b="b"/>
              <a:pathLst>
                <a:path w="5342" h="2698">
                  <a:moveTo>
                    <a:pt x="5342" y="2698"/>
                  </a:moveTo>
                  <a:lnTo>
                    <a:pt x="3603" y="0"/>
                  </a:lnTo>
                  <a:lnTo>
                    <a:pt x="0" y="1092"/>
                  </a:lnTo>
                  <a:lnTo>
                    <a:pt x="5342" y="2698"/>
                  </a:lnTo>
                  <a:close/>
                </a:path>
              </a:pathLst>
            </a:custGeom>
            <a:solidFill>
              <a:sysClr val="window" lastClr="FFFFFF">
                <a:lumMod val="9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46" name="Freeform 295"/>
            <p:cNvSpPr/>
            <p:nvPr/>
          </p:nvSpPr>
          <p:spPr bwMode="auto">
            <a:xfrm>
              <a:off x="6529388" y="1849752"/>
              <a:ext cx="1114425" cy="1227996"/>
            </a:xfrm>
            <a:custGeom>
              <a:avLst/>
              <a:gdLst>
                <a:gd name="T0" fmla="*/ 0 w 3506"/>
                <a:gd name="T1" fmla="*/ 1997 h 3859"/>
                <a:gd name="T2" fmla="*/ 3506 w 3506"/>
                <a:gd name="T3" fmla="*/ 3859 h 3859"/>
                <a:gd name="T4" fmla="*/ 2148 w 3506"/>
                <a:gd name="T5" fmla="*/ 0 h 3859"/>
                <a:gd name="T6" fmla="*/ 0 w 3506"/>
                <a:gd name="T7" fmla="*/ 1997 h 3859"/>
              </a:gdLst>
              <a:ahLst/>
              <a:cxnLst>
                <a:cxn ang="0">
                  <a:pos x="T0" y="T1"/>
                </a:cxn>
                <a:cxn ang="0">
                  <a:pos x="T2" y="T3"/>
                </a:cxn>
                <a:cxn ang="0">
                  <a:pos x="T4" y="T5"/>
                </a:cxn>
                <a:cxn ang="0">
                  <a:pos x="T6" y="T7"/>
                </a:cxn>
              </a:cxnLst>
              <a:rect l="0" t="0" r="r" b="b"/>
              <a:pathLst>
                <a:path w="3506" h="3859">
                  <a:moveTo>
                    <a:pt x="0" y="1997"/>
                  </a:moveTo>
                  <a:lnTo>
                    <a:pt x="3506" y="3859"/>
                  </a:lnTo>
                  <a:lnTo>
                    <a:pt x="2148" y="0"/>
                  </a:lnTo>
                  <a:lnTo>
                    <a:pt x="0" y="1997"/>
                  </a:lnTo>
                  <a:close/>
                </a:path>
              </a:pathLst>
            </a:custGeom>
            <a:solidFill>
              <a:srgbClr val="E7E6E6">
                <a:lumMod val="90000"/>
              </a:srgb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47" name="Freeform 296"/>
            <p:cNvSpPr/>
            <p:nvPr/>
          </p:nvSpPr>
          <p:spPr bwMode="auto">
            <a:xfrm>
              <a:off x="3070622" y="1"/>
              <a:ext cx="1250156" cy="537024"/>
            </a:xfrm>
            <a:custGeom>
              <a:avLst/>
              <a:gdLst>
                <a:gd name="T0" fmla="*/ 3136 w 3932"/>
                <a:gd name="T1" fmla="*/ 1691 h 1691"/>
                <a:gd name="T2" fmla="*/ 3932 w 3932"/>
                <a:gd name="T3" fmla="*/ 0 h 1691"/>
                <a:gd name="T4" fmla="*/ 0 w 3932"/>
                <a:gd name="T5" fmla="*/ 0 h 1691"/>
                <a:gd name="T6" fmla="*/ 3136 w 3932"/>
                <a:gd name="T7" fmla="*/ 1691 h 1691"/>
              </a:gdLst>
              <a:ahLst/>
              <a:cxnLst>
                <a:cxn ang="0">
                  <a:pos x="T0" y="T1"/>
                </a:cxn>
                <a:cxn ang="0">
                  <a:pos x="T2" y="T3"/>
                </a:cxn>
                <a:cxn ang="0">
                  <a:pos x="T4" y="T5"/>
                </a:cxn>
                <a:cxn ang="0">
                  <a:pos x="T6" y="T7"/>
                </a:cxn>
              </a:cxnLst>
              <a:rect l="0" t="0" r="r" b="b"/>
              <a:pathLst>
                <a:path w="3932" h="1691">
                  <a:moveTo>
                    <a:pt x="3136" y="1691"/>
                  </a:moveTo>
                  <a:lnTo>
                    <a:pt x="3932" y="0"/>
                  </a:lnTo>
                  <a:lnTo>
                    <a:pt x="0" y="0"/>
                  </a:lnTo>
                  <a:lnTo>
                    <a:pt x="3136" y="1691"/>
                  </a:lnTo>
                  <a:close/>
                </a:path>
              </a:pathLst>
            </a:custGeom>
            <a:solidFill>
              <a:srgbClr val="E7E6E6"/>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48" name="Freeform 297"/>
            <p:cNvSpPr/>
            <p:nvPr/>
          </p:nvSpPr>
          <p:spPr bwMode="auto">
            <a:xfrm>
              <a:off x="1821656" y="1"/>
              <a:ext cx="1268016" cy="985738"/>
            </a:xfrm>
            <a:custGeom>
              <a:avLst/>
              <a:gdLst>
                <a:gd name="T0" fmla="*/ 3987 w 3988"/>
                <a:gd name="T1" fmla="*/ 3100 h 3100"/>
                <a:gd name="T2" fmla="*/ 3988 w 3988"/>
                <a:gd name="T3" fmla="*/ 3099 h 3100"/>
                <a:gd name="T4" fmla="*/ 3931 w 3988"/>
                <a:gd name="T5" fmla="*/ 0 h 3100"/>
                <a:gd name="T6" fmla="*/ 0 w 3988"/>
                <a:gd name="T7" fmla="*/ 0 h 3100"/>
                <a:gd name="T8" fmla="*/ 966 w 3988"/>
                <a:gd name="T9" fmla="*/ 989 h 3100"/>
                <a:gd name="T10" fmla="*/ 3987 w 3988"/>
                <a:gd name="T11" fmla="*/ 3100 h 3100"/>
              </a:gdLst>
              <a:ahLst/>
              <a:cxnLst>
                <a:cxn ang="0">
                  <a:pos x="T0" y="T1"/>
                </a:cxn>
                <a:cxn ang="0">
                  <a:pos x="T2" y="T3"/>
                </a:cxn>
                <a:cxn ang="0">
                  <a:pos x="T4" y="T5"/>
                </a:cxn>
                <a:cxn ang="0">
                  <a:pos x="T6" y="T7"/>
                </a:cxn>
                <a:cxn ang="0">
                  <a:pos x="T8" y="T9"/>
                </a:cxn>
                <a:cxn ang="0">
                  <a:pos x="T10" y="T11"/>
                </a:cxn>
              </a:cxnLst>
              <a:rect l="0" t="0" r="r" b="b"/>
              <a:pathLst>
                <a:path w="3988" h="3100">
                  <a:moveTo>
                    <a:pt x="3987" y="3100"/>
                  </a:moveTo>
                  <a:lnTo>
                    <a:pt x="3988" y="3099"/>
                  </a:lnTo>
                  <a:lnTo>
                    <a:pt x="3931" y="0"/>
                  </a:lnTo>
                  <a:lnTo>
                    <a:pt x="0" y="0"/>
                  </a:lnTo>
                  <a:lnTo>
                    <a:pt x="966" y="989"/>
                  </a:lnTo>
                  <a:lnTo>
                    <a:pt x="3987" y="3100"/>
                  </a:lnTo>
                  <a:close/>
                </a:path>
              </a:pathLst>
            </a:custGeom>
            <a:solidFill>
              <a:sysClr val="window" lastClr="FFFFFF">
                <a:lumMod val="9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49" name="Freeform 298"/>
            <p:cNvSpPr/>
            <p:nvPr/>
          </p:nvSpPr>
          <p:spPr bwMode="auto">
            <a:xfrm>
              <a:off x="3087291" y="985739"/>
              <a:ext cx="1052513" cy="1058535"/>
            </a:xfrm>
            <a:custGeom>
              <a:avLst/>
              <a:gdLst>
                <a:gd name="T0" fmla="*/ 1 w 3310"/>
                <a:gd name="T1" fmla="*/ 0 h 3331"/>
                <a:gd name="T2" fmla="*/ 0 w 3310"/>
                <a:gd name="T3" fmla="*/ 1 h 3331"/>
                <a:gd name="T4" fmla="*/ 1114 w 3310"/>
                <a:gd name="T5" fmla="*/ 3331 h 3331"/>
                <a:gd name="T6" fmla="*/ 3310 w 3310"/>
                <a:gd name="T7" fmla="*/ 930 h 3331"/>
                <a:gd name="T8" fmla="*/ 1 w 3310"/>
                <a:gd name="T9" fmla="*/ 0 h 3331"/>
              </a:gdLst>
              <a:ahLst/>
              <a:cxnLst>
                <a:cxn ang="0">
                  <a:pos x="T0" y="T1"/>
                </a:cxn>
                <a:cxn ang="0">
                  <a:pos x="T2" y="T3"/>
                </a:cxn>
                <a:cxn ang="0">
                  <a:pos x="T4" y="T5"/>
                </a:cxn>
                <a:cxn ang="0">
                  <a:pos x="T6" y="T7"/>
                </a:cxn>
                <a:cxn ang="0">
                  <a:pos x="T8" y="T9"/>
                </a:cxn>
              </a:cxnLst>
              <a:rect l="0" t="0" r="r" b="b"/>
              <a:pathLst>
                <a:path w="3310" h="3331">
                  <a:moveTo>
                    <a:pt x="1" y="0"/>
                  </a:moveTo>
                  <a:lnTo>
                    <a:pt x="0" y="1"/>
                  </a:lnTo>
                  <a:lnTo>
                    <a:pt x="1114" y="3331"/>
                  </a:lnTo>
                  <a:lnTo>
                    <a:pt x="3310" y="930"/>
                  </a:lnTo>
                  <a:lnTo>
                    <a:pt x="1" y="0"/>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50" name="Freeform 299"/>
            <p:cNvSpPr/>
            <p:nvPr/>
          </p:nvSpPr>
          <p:spPr bwMode="auto">
            <a:xfrm>
              <a:off x="1625204" y="315055"/>
              <a:ext cx="1462088" cy="1325854"/>
            </a:xfrm>
            <a:custGeom>
              <a:avLst/>
              <a:gdLst>
                <a:gd name="T0" fmla="*/ 2901 w 4603"/>
                <a:gd name="T1" fmla="*/ 2846 h 4171"/>
                <a:gd name="T2" fmla="*/ 4603 w 4603"/>
                <a:gd name="T3" fmla="*/ 2111 h 4171"/>
                <a:gd name="T4" fmla="*/ 1582 w 4603"/>
                <a:gd name="T5" fmla="*/ 0 h 4171"/>
                <a:gd name="T6" fmla="*/ 0 w 4603"/>
                <a:gd name="T7" fmla="*/ 1381 h 4171"/>
                <a:gd name="T8" fmla="*/ 1336 w 4603"/>
                <a:gd name="T9" fmla="*/ 4171 h 4171"/>
                <a:gd name="T10" fmla="*/ 2901 w 4603"/>
                <a:gd name="T11" fmla="*/ 2846 h 4171"/>
              </a:gdLst>
              <a:ahLst/>
              <a:cxnLst>
                <a:cxn ang="0">
                  <a:pos x="T0" y="T1"/>
                </a:cxn>
                <a:cxn ang="0">
                  <a:pos x="T2" y="T3"/>
                </a:cxn>
                <a:cxn ang="0">
                  <a:pos x="T4" y="T5"/>
                </a:cxn>
                <a:cxn ang="0">
                  <a:pos x="T6" y="T7"/>
                </a:cxn>
                <a:cxn ang="0">
                  <a:pos x="T8" y="T9"/>
                </a:cxn>
                <a:cxn ang="0">
                  <a:pos x="T10" y="T11"/>
                </a:cxn>
              </a:cxnLst>
              <a:rect l="0" t="0" r="r" b="b"/>
              <a:pathLst>
                <a:path w="4603" h="4171">
                  <a:moveTo>
                    <a:pt x="2901" y="2846"/>
                  </a:moveTo>
                  <a:lnTo>
                    <a:pt x="4603" y="2111"/>
                  </a:lnTo>
                  <a:lnTo>
                    <a:pt x="1582" y="0"/>
                  </a:lnTo>
                  <a:lnTo>
                    <a:pt x="0" y="1381"/>
                  </a:lnTo>
                  <a:lnTo>
                    <a:pt x="1336" y="4171"/>
                  </a:lnTo>
                  <a:lnTo>
                    <a:pt x="2901" y="2846"/>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51" name="Freeform 300"/>
            <p:cNvSpPr/>
            <p:nvPr/>
          </p:nvSpPr>
          <p:spPr bwMode="auto">
            <a:xfrm>
              <a:off x="2050256" y="985739"/>
              <a:ext cx="1391841" cy="1058535"/>
            </a:xfrm>
            <a:custGeom>
              <a:avLst/>
              <a:gdLst>
                <a:gd name="T0" fmla="*/ 3267 w 4381"/>
                <a:gd name="T1" fmla="*/ 0 h 3330"/>
                <a:gd name="T2" fmla="*/ 1565 w 4381"/>
                <a:gd name="T3" fmla="*/ 735 h 3330"/>
                <a:gd name="T4" fmla="*/ 0 w 4381"/>
                <a:gd name="T5" fmla="*/ 2060 h 3330"/>
                <a:gd name="T6" fmla="*/ 4381 w 4381"/>
                <a:gd name="T7" fmla="*/ 3330 h 3330"/>
                <a:gd name="T8" fmla="*/ 3267 w 4381"/>
                <a:gd name="T9" fmla="*/ 0 h 3330"/>
              </a:gdLst>
              <a:ahLst/>
              <a:cxnLst>
                <a:cxn ang="0">
                  <a:pos x="T0" y="T1"/>
                </a:cxn>
                <a:cxn ang="0">
                  <a:pos x="T2" y="T3"/>
                </a:cxn>
                <a:cxn ang="0">
                  <a:pos x="T4" y="T5"/>
                </a:cxn>
                <a:cxn ang="0">
                  <a:pos x="T6" y="T7"/>
                </a:cxn>
                <a:cxn ang="0">
                  <a:pos x="T8" y="T9"/>
                </a:cxn>
              </a:cxnLst>
              <a:rect l="0" t="0" r="r" b="b"/>
              <a:pathLst>
                <a:path w="4381" h="3330">
                  <a:moveTo>
                    <a:pt x="3267" y="0"/>
                  </a:moveTo>
                  <a:lnTo>
                    <a:pt x="1565" y="735"/>
                  </a:lnTo>
                  <a:lnTo>
                    <a:pt x="0" y="2060"/>
                  </a:lnTo>
                  <a:lnTo>
                    <a:pt x="4381" y="3330"/>
                  </a:lnTo>
                  <a:lnTo>
                    <a:pt x="3267" y="0"/>
                  </a:lnTo>
                  <a:close/>
                </a:path>
              </a:pathLst>
            </a:custGeom>
            <a:solidFill>
              <a:sysClr val="window" lastClr="FFFFFF">
                <a:lumMod val="9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52" name="Freeform 301"/>
            <p:cNvSpPr/>
            <p:nvPr/>
          </p:nvSpPr>
          <p:spPr bwMode="auto">
            <a:xfrm>
              <a:off x="3070622" y="1"/>
              <a:ext cx="996553" cy="985738"/>
            </a:xfrm>
            <a:custGeom>
              <a:avLst/>
              <a:gdLst>
                <a:gd name="T0" fmla="*/ 0 w 3136"/>
                <a:gd name="T1" fmla="*/ 0 h 3099"/>
                <a:gd name="T2" fmla="*/ 57 w 3136"/>
                <a:gd name="T3" fmla="*/ 3099 h 3099"/>
                <a:gd name="T4" fmla="*/ 3136 w 3136"/>
                <a:gd name="T5" fmla="*/ 1691 h 3099"/>
                <a:gd name="T6" fmla="*/ 0 w 3136"/>
                <a:gd name="T7" fmla="*/ 0 h 3099"/>
              </a:gdLst>
              <a:ahLst/>
              <a:cxnLst>
                <a:cxn ang="0">
                  <a:pos x="T0" y="T1"/>
                </a:cxn>
                <a:cxn ang="0">
                  <a:pos x="T2" y="T3"/>
                </a:cxn>
                <a:cxn ang="0">
                  <a:pos x="T4" y="T5"/>
                </a:cxn>
                <a:cxn ang="0">
                  <a:pos x="T6" y="T7"/>
                </a:cxn>
              </a:cxnLst>
              <a:rect l="0" t="0" r="r" b="b"/>
              <a:pathLst>
                <a:path w="3136" h="3099">
                  <a:moveTo>
                    <a:pt x="0" y="0"/>
                  </a:moveTo>
                  <a:lnTo>
                    <a:pt x="57" y="3099"/>
                  </a:lnTo>
                  <a:lnTo>
                    <a:pt x="3136" y="1691"/>
                  </a:lnTo>
                  <a:lnTo>
                    <a:pt x="0" y="0"/>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53" name="Freeform 302"/>
            <p:cNvSpPr/>
            <p:nvPr/>
          </p:nvSpPr>
          <p:spPr bwMode="auto">
            <a:xfrm>
              <a:off x="3089672" y="537025"/>
              <a:ext cx="1825228" cy="744674"/>
            </a:xfrm>
            <a:custGeom>
              <a:avLst/>
              <a:gdLst>
                <a:gd name="T0" fmla="*/ 3079 w 5745"/>
                <a:gd name="T1" fmla="*/ 0 h 2338"/>
                <a:gd name="T2" fmla="*/ 0 w 5745"/>
                <a:gd name="T3" fmla="*/ 1408 h 2338"/>
                <a:gd name="T4" fmla="*/ 3309 w 5745"/>
                <a:gd name="T5" fmla="*/ 2338 h 2338"/>
                <a:gd name="T6" fmla="*/ 5745 w 5745"/>
                <a:gd name="T7" fmla="*/ 979 h 2338"/>
                <a:gd name="T8" fmla="*/ 3079 w 5745"/>
                <a:gd name="T9" fmla="*/ 0 h 2338"/>
              </a:gdLst>
              <a:ahLst/>
              <a:cxnLst>
                <a:cxn ang="0">
                  <a:pos x="T0" y="T1"/>
                </a:cxn>
                <a:cxn ang="0">
                  <a:pos x="T2" y="T3"/>
                </a:cxn>
                <a:cxn ang="0">
                  <a:pos x="T4" y="T5"/>
                </a:cxn>
                <a:cxn ang="0">
                  <a:pos x="T6" y="T7"/>
                </a:cxn>
                <a:cxn ang="0">
                  <a:pos x="T8" y="T9"/>
                </a:cxn>
              </a:cxnLst>
              <a:rect l="0" t="0" r="r" b="b"/>
              <a:pathLst>
                <a:path w="5745" h="2338">
                  <a:moveTo>
                    <a:pt x="3079" y="0"/>
                  </a:moveTo>
                  <a:lnTo>
                    <a:pt x="0" y="1408"/>
                  </a:lnTo>
                  <a:lnTo>
                    <a:pt x="3309" y="2338"/>
                  </a:lnTo>
                  <a:lnTo>
                    <a:pt x="5745" y="979"/>
                  </a:lnTo>
                  <a:lnTo>
                    <a:pt x="3079" y="0"/>
                  </a:lnTo>
                  <a:close/>
                </a:path>
              </a:pathLst>
            </a:custGeom>
            <a:solidFill>
              <a:sysClr val="window" lastClr="FFFFFF">
                <a:lumMod val="7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54" name="Freeform 303"/>
            <p:cNvSpPr/>
            <p:nvPr/>
          </p:nvSpPr>
          <p:spPr bwMode="auto">
            <a:xfrm>
              <a:off x="3442097" y="1281699"/>
              <a:ext cx="1656159" cy="762575"/>
            </a:xfrm>
            <a:custGeom>
              <a:avLst/>
              <a:gdLst>
                <a:gd name="T0" fmla="*/ 2196 w 5210"/>
                <a:gd name="T1" fmla="*/ 0 h 2401"/>
                <a:gd name="T2" fmla="*/ 0 w 5210"/>
                <a:gd name="T3" fmla="*/ 2401 h 2401"/>
                <a:gd name="T4" fmla="*/ 5210 w 5210"/>
                <a:gd name="T5" fmla="*/ 1611 h 2401"/>
                <a:gd name="T6" fmla="*/ 2196 w 5210"/>
                <a:gd name="T7" fmla="*/ 0 h 2401"/>
              </a:gdLst>
              <a:ahLst/>
              <a:cxnLst>
                <a:cxn ang="0">
                  <a:pos x="T0" y="T1"/>
                </a:cxn>
                <a:cxn ang="0">
                  <a:pos x="T2" y="T3"/>
                </a:cxn>
                <a:cxn ang="0">
                  <a:pos x="T4" y="T5"/>
                </a:cxn>
                <a:cxn ang="0">
                  <a:pos x="T6" y="T7"/>
                </a:cxn>
              </a:cxnLst>
              <a:rect l="0" t="0" r="r" b="b"/>
              <a:pathLst>
                <a:path w="5210" h="2401">
                  <a:moveTo>
                    <a:pt x="2196" y="0"/>
                  </a:moveTo>
                  <a:lnTo>
                    <a:pt x="0" y="2401"/>
                  </a:lnTo>
                  <a:lnTo>
                    <a:pt x="5210" y="1611"/>
                  </a:lnTo>
                  <a:lnTo>
                    <a:pt x="2196" y="0"/>
                  </a:lnTo>
                  <a:close/>
                </a:path>
              </a:pathLst>
            </a:custGeom>
            <a:solidFill>
              <a:sysClr val="window" lastClr="FFFFFF">
                <a:lumMod val="9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55" name="Freeform 304"/>
            <p:cNvSpPr/>
            <p:nvPr/>
          </p:nvSpPr>
          <p:spPr bwMode="auto">
            <a:xfrm>
              <a:off x="3388519" y="2044274"/>
              <a:ext cx="1039416" cy="1307953"/>
            </a:xfrm>
            <a:custGeom>
              <a:avLst/>
              <a:gdLst>
                <a:gd name="T0" fmla="*/ 3178 w 3266"/>
                <a:gd name="T1" fmla="*/ 2019 h 4116"/>
                <a:gd name="T2" fmla="*/ 169 w 3266"/>
                <a:gd name="T3" fmla="*/ 0 h 4116"/>
                <a:gd name="T4" fmla="*/ 0 w 3266"/>
                <a:gd name="T5" fmla="*/ 3842 h 4116"/>
                <a:gd name="T6" fmla="*/ 3266 w 3266"/>
                <a:gd name="T7" fmla="*/ 4116 h 4116"/>
                <a:gd name="T8" fmla="*/ 3178 w 3266"/>
                <a:gd name="T9" fmla="*/ 2019 h 4116"/>
              </a:gdLst>
              <a:ahLst/>
              <a:cxnLst>
                <a:cxn ang="0">
                  <a:pos x="T0" y="T1"/>
                </a:cxn>
                <a:cxn ang="0">
                  <a:pos x="T2" y="T3"/>
                </a:cxn>
                <a:cxn ang="0">
                  <a:pos x="T4" y="T5"/>
                </a:cxn>
                <a:cxn ang="0">
                  <a:pos x="T6" y="T7"/>
                </a:cxn>
                <a:cxn ang="0">
                  <a:pos x="T8" y="T9"/>
                </a:cxn>
              </a:cxnLst>
              <a:rect l="0" t="0" r="r" b="b"/>
              <a:pathLst>
                <a:path w="3266" h="4116">
                  <a:moveTo>
                    <a:pt x="3178" y="2019"/>
                  </a:moveTo>
                  <a:lnTo>
                    <a:pt x="169" y="0"/>
                  </a:lnTo>
                  <a:lnTo>
                    <a:pt x="0" y="3842"/>
                  </a:lnTo>
                  <a:lnTo>
                    <a:pt x="3266" y="4116"/>
                  </a:lnTo>
                  <a:lnTo>
                    <a:pt x="3178" y="2019"/>
                  </a:lnTo>
                  <a:close/>
                </a:path>
              </a:pathLst>
            </a:custGeom>
            <a:solidFill>
              <a:sysClr val="window" lastClr="FFFFFF">
                <a:lumMod val="9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56" name="Freeform 305"/>
            <p:cNvSpPr/>
            <p:nvPr/>
          </p:nvSpPr>
          <p:spPr bwMode="auto">
            <a:xfrm>
              <a:off x="3442097" y="1792469"/>
              <a:ext cx="1656159" cy="893848"/>
            </a:xfrm>
            <a:custGeom>
              <a:avLst/>
              <a:gdLst>
                <a:gd name="T0" fmla="*/ 0 w 5210"/>
                <a:gd name="T1" fmla="*/ 790 h 2809"/>
                <a:gd name="T2" fmla="*/ 3009 w 5210"/>
                <a:gd name="T3" fmla="*/ 2809 h 2809"/>
                <a:gd name="T4" fmla="*/ 5210 w 5210"/>
                <a:gd name="T5" fmla="*/ 0 h 2809"/>
                <a:gd name="T6" fmla="*/ 0 w 5210"/>
                <a:gd name="T7" fmla="*/ 790 h 2809"/>
              </a:gdLst>
              <a:ahLst/>
              <a:cxnLst>
                <a:cxn ang="0">
                  <a:pos x="T0" y="T1"/>
                </a:cxn>
                <a:cxn ang="0">
                  <a:pos x="T2" y="T3"/>
                </a:cxn>
                <a:cxn ang="0">
                  <a:pos x="T4" y="T5"/>
                </a:cxn>
                <a:cxn ang="0">
                  <a:pos x="T6" y="T7"/>
                </a:cxn>
              </a:cxnLst>
              <a:rect l="0" t="0" r="r" b="b"/>
              <a:pathLst>
                <a:path w="5210" h="2809">
                  <a:moveTo>
                    <a:pt x="0" y="790"/>
                  </a:moveTo>
                  <a:lnTo>
                    <a:pt x="3009" y="2809"/>
                  </a:lnTo>
                  <a:lnTo>
                    <a:pt x="5210" y="0"/>
                  </a:lnTo>
                  <a:lnTo>
                    <a:pt x="0" y="790"/>
                  </a:lnTo>
                  <a:close/>
                </a:path>
              </a:pathLst>
            </a:custGeom>
            <a:solidFill>
              <a:srgbClr val="E7E6E6">
                <a:lumMod val="90000"/>
              </a:srgb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57" name="Freeform 306"/>
            <p:cNvSpPr/>
            <p:nvPr/>
          </p:nvSpPr>
          <p:spPr bwMode="auto">
            <a:xfrm>
              <a:off x="779860" y="1"/>
              <a:ext cx="1347788" cy="952323"/>
            </a:xfrm>
            <a:custGeom>
              <a:avLst/>
              <a:gdLst>
                <a:gd name="T0" fmla="*/ 4241 w 4241"/>
                <a:gd name="T1" fmla="*/ 989 h 2994"/>
                <a:gd name="T2" fmla="*/ 3275 w 4241"/>
                <a:gd name="T3" fmla="*/ 0 h 2994"/>
                <a:gd name="T4" fmla="*/ 1995 w 4241"/>
                <a:gd name="T5" fmla="*/ 0 h 2994"/>
                <a:gd name="T6" fmla="*/ 0 w 4241"/>
                <a:gd name="T7" fmla="*/ 2994 h 2994"/>
                <a:gd name="T8" fmla="*/ 2659 w 4241"/>
                <a:gd name="T9" fmla="*/ 2370 h 2994"/>
                <a:gd name="T10" fmla="*/ 4241 w 4241"/>
                <a:gd name="T11" fmla="*/ 989 h 2994"/>
              </a:gdLst>
              <a:ahLst/>
              <a:cxnLst>
                <a:cxn ang="0">
                  <a:pos x="T0" y="T1"/>
                </a:cxn>
                <a:cxn ang="0">
                  <a:pos x="T2" y="T3"/>
                </a:cxn>
                <a:cxn ang="0">
                  <a:pos x="T4" y="T5"/>
                </a:cxn>
                <a:cxn ang="0">
                  <a:pos x="T6" y="T7"/>
                </a:cxn>
                <a:cxn ang="0">
                  <a:pos x="T8" y="T9"/>
                </a:cxn>
                <a:cxn ang="0">
                  <a:pos x="T10" y="T11"/>
                </a:cxn>
              </a:cxnLst>
              <a:rect l="0" t="0" r="r" b="b"/>
              <a:pathLst>
                <a:path w="4241" h="2994">
                  <a:moveTo>
                    <a:pt x="4241" y="989"/>
                  </a:moveTo>
                  <a:lnTo>
                    <a:pt x="3275" y="0"/>
                  </a:lnTo>
                  <a:lnTo>
                    <a:pt x="1995" y="0"/>
                  </a:lnTo>
                  <a:lnTo>
                    <a:pt x="0" y="2994"/>
                  </a:lnTo>
                  <a:lnTo>
                    <a:pt x="2659" y="2370"/>
                  </a:lnTo>
                  <a:lnTo>
                    <a:pt x="4241" y="989"/>
                  </a:lnTo>
                  <a:close/>
                </a:path>
              </a:pathLst>
            </a:custGeom>
            <a:solidFill>
              <a:srgbClr val="E7E6E6">
                <a:lumMod val="90000"/>
              </a:srgbClr>
            </a:solidFill>
            <a:ln>
              <a:noFill/>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58" name="Freeform 307"/>
            <p:cNvSpPr/>
            <p:nvPr/>
          </p:nvSpPr>
          <p:spPr bwMode="auto">
            <a:xfrm>
              <a:off x="0" y="1"/>
              <a:ext cx="779860" cy="952323"/>
            </a:xfrm>
            <a:custGeom>
              <a:avLst/>
              <a:gdLst>
                <a:gd name="T0" fmla="*/ 1101 w 2454"/>
                <a:gd name="T1" fmla="*/ 0 h 2994"/>
                <a:gd name="T2" fmla="*/ 0 w 2454"/>
                <a:gd name="T3" fmla="*/ 0 h 2994"/>
                <a:gd name="T4" fmla="*/ 0 w 2454"/>
                <a:gd name="T5" fmla="*/ 2045 h 2994"/>
                <a:gd name="T6" fmla="*/ 2454 w 2454"/>
                <a:gd name="T7" fmla="*/ 2994 h 2994"/>
                <a:gd name="T8" fmla="*/ 1101 w 2454"/>
                <a:gd name="T9" fmla="*/ 0 h 2994"/>
              </a:gdLst>
              <a:ahLst/>
              <a:cxnLst>
                <a:cxn ang="0">
                  <a:pos x="T0" y="T1"/>
                </a:cxn>
                <a:cxn ang="0">
                  <a:pos x="T2" y="T3"/>
                </a:cxn>
                <a:cxn ang="0">
                  <a:pos x="T4" y="T5"/>
                </a:cxn>
                <a:cxn ang="0">
                  <a:pos x="T6" y="T7"/>
                </a:cxn>
                <a:cxn ang="0">
                  <a:pos x="T8" y="T9"/>
                </a:cxn>
              </a:cxnLst>
              <a:rect l="0" t="0" r="r" b="b"/>
              <a:pathLst>
                <a:path w="2454" h="2994">
                  <a:moveTo>
                    <a:pt x="1101" y="0"/>
                  </a:moveTo>
                  <a:lnTo>
                    <a:pt x="0" y="0"/>
                  </a:lnTo>
                  <a:lnTo>
                    <a:pt x="0" y="2045"/>
                  </a:lnTo>
                  <a:lnTo>
                    <a:pt x="2454" y="2994"/>
                  </a:lnTo>
                  <a:lnTo>
                    <a:pt x="1101" y="0"/>
                  </a:lnTo>
                  <a:close/>
                </a:path>
              </a:pathLst>
            </a:custGeom>
            <a:solidFill>
              <a:sysClr val="window" lastClr="FFFFFF">
                <a:lumMod val="95000"/>
              </a:sysClr>
            </a:solidFill>
            <a:ln>
              <a:noFill/>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59" name="Freeform 308"/>
            <p:cNvSpPr/>
            <p:nvPr/>
          </p:nvSpPr>
          <p:spPr bwMode="auto">
            <a:xfrm>
              <a:off x="350044" y="1"/>
              <a:ext cx="1064419" cy="952323"/>
            </a:xfrm>
            <a:custGeom>
              <a:avLst/>
              <a:gdLst>
                <a:gd name="T0" fmla="*/ 0 w 3348"/>
                <a:gd name="T1" fmla="*/ 0 h 2994"/>
                <a:gd name="T2" fmla="*/ 1353 w 3348"/>
                <a:gd name="T3" fmla="*/ 2994 h 2994"/>
                <a:gd name="T4" fmla="*/ 3348 w 3348"/>
                <a:gd name="T5" fmla="*/ 0 h 2994"/>
                <a:gd name="T6" fmla="*/ 0 w 3348"/>
                <a:gd name="T7" fmla="*/ 0 h 2994"/>
              </a:gdLst>
              <a:ahLst/>
              <a:cxnLst>
                <a:cxn ang="0">
                  <a:pos x="T0" y="T1"/>
                </a:cxn>
                <a:cxn ang="0">
                  <a:pos x="T2" y="T3"/>
                </a:cxn>
                <a:cxn ang="0">
                  <a:pos x="T4" y="T5"/>
                </a:cxn>
                <a:cxn ang="0">
                  <a:pos x="T6" y="T7"/>
                </a:cxn>
              </a:cxnLst>
              <a:rect l="0" t="0" r="r" b="b"/>
              <a:pathLst>
                <a:path w="3348" h="2994">
                  <a:moveTo>
                    <a:pt x="0" y="0"/>
                  </a:moveTo>
                  <a:lnTo>
                    <a:pt x="1353" y="2994"/>
                  </a:lnTo>
                  <a:lnTo>
                    <a:pt x="3348" y="0"/>
                  </a:lnTo>
                  <a:lnTo>
                    <a:pt x="0" y="0"/>
                  </a:lnTo>
                  <a:close/>
                </a:path>
              </a:pathLst>
            </a:custGeom>
            <a:solidFill>
              <a:srgbClr val="E7E6E6"/>
            </a:solidFill>
            <a:ln>
              <a:noFill/>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60" name="Freeform 309"/>
            <p:cNvSpPr/>
            <p:nvPr/>
          </p:nvSpPr>
          <p:spPr bwMode="auto">
            <a:xfrm>
              <a:off x="0" y="650398"/>
              <a:ext cx="825104" cy="1039440"/>
            </a:xfrm>
            <a:custGeom>
              <a:avLst/>
              <a:gdLst>
                <a:gd name="T0" fmla="*/ 2454 w 2592"/>
                <a:gd name="T1" fmla="*/ 949 h 3269"/>
                <a:gd name="T2" fmla="*/ 0 w 2592"/>
                <a:gd name="T3" fmla="*/ 0 h 3269"/>
                <a:gd name="T4" fmla="*/ 0 w 2592"/>
                <a:gd name="T5" fmla="*/ 2269 h 3269"/>
                <a:gd name="T6" fmla="*/ 2592 w 2592"/>
                <a:gd name="T7" fmla="*/ 3269 h 3269"/>
                <a:gd name="T8" fmla="*/ 2454 w 2592"/>
                <a:gd name="T9" fmla="*/ 949 h 3269"/>
              </a:gdLst>
              <a:ahLst/>
              <a:cxnLst>
                <a:cxn ang="0">
                  <a:pos x="T0" y="T1"/>
                </a:cxn>
                <a:cxn ang="0">
                  <a:pos x="T2" y="T3"/>
                </a:cxn>
                <a:cxn ang="0">
                  <a:pos x="T4" y="T5"/>
                </a:cxn>
                <a:cxn ang="0">
                  <a:pos x="T6" y="T7"/>
                </a:cxn>
                <a:cxn ang="0">
                  <a:pos x="T8" y="T9"/>
                </a:cxn>
              </a:cxnLst>
              <a:rect l="0" t="0" r="r" b="b"/>
              <a:pathLst>
                <a:path w="2592" h="3269">
                  <a:moveTo>
                    <a:pt x="2454" y="949"/>
                  </a:moveTo>
                  <a:lnTo>
                    <a:pt x="0" y="0"/>
                  </a:lnTo>
                  <a:lnTo>
                    <a:pt x="0" y="2269"/>
                  </a:lnTo>
                  <a:lnTo>
                    <a:pt x="2592" y="3269"/>
                  </a:lnTo>
                  <a:lnTo>
                    <a:pt x="2454" y="949"/>
                  </a:lnTo>
                  <a:close/>
                </a:path>
              </a:pathLst>
            </a:custGeom>
            <a:solidFill>
              <a:sysClr val="window" lastClr="FFFFFF">
                <a:lumMod val="75000"/>
              </a:sysClr>
            </a:solidFill>
            <a:ln>
              <a:noFill/>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61" name="Freeform 310"/>
            <p:cNvSpPr/>
            <p:nvPr/>
          </p:nvSpPr>
          <p:spPr bwMode="auto">
            <a:xfrm>
              <a:off x="0" y="1371204"/>
              <a:ext cx="825104" cy="842532"/>
            </a:xfrm>
            <a:custGeom>
              <a:avLst/>
              <a:gdLst>
                <a:gd name="T0" fmla="*/ 0 w 2592"/>
                <a:gd name="T1" fmla="*/ 2652 h 2652"/>
                <a:gd name="T2" fmla="*/ 2592 w 2592"/>
                <a:gd name="T3" fmla="*/ 1000 h 2652"/>
                <a:gd name="T4" fmla="*/ 0 w 2592"/>
                <a:gd name="T5" fmla="*/ 0 h 2652"/>
                <a:gd name="T6" fmla="*/ 0 w 2592"/>
                <a:gd name="T7" fmla="*/ 2652 h 2652"/>
              </a:gdLst>
              <a:ahLst/>
              <a:cxnLst>
                <a:cxn ang="0">
                  <a:pos x="T0" y="T1"/>
                </a:cxn>
                <a:cxn ang="0">
                  <a:pos x="T2" y="T3"/>
                </a:cxn>
                <a:cxn ang="0">
                  <a:pos x="T4" y="T5"/>
                </a:cxn>
                <a:cxn ang="0">
                  <a:pos x="T6" y="T7"/>
                </a:cxn>
              </a:cxnLst>
              <a:rect l="0" t="0" r="r" b="b"/>
              <a:pathLst>
                <a:path w="2592" h="2652">
                  <a:moveTo>
                    <a:pt x="0" y="2652"/>
                  </a:moveTo>
                  <a:lnTo>
                    <a:pt x="2592" y="1000"/>
                  </a:lnTo>
                  <a:lnTo>
                    <a:pt x="0" y="0"/>
                  </a:lnTo>
                  <a:lnTo>
                    <a:pt x="0" y="2652"/>
                  </a:lnTo>
                  <a:close/>
                </a:path>
              </a:pathLst>
            </a:custGeom>
            <a:solidFill>
              <a:srgbClr val="E7E6E6"/>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62" name="Freeform 311"/>
            <p:cNvSpPr/>
            <p:nvPr/>
          </p:nvSpPr>
          <p:spPr bwMode="auto">
            <a:xfrm>
              <a:off x="0" y="1689838"/>
              <a:ext cx="1157288" cy="1284085"/>
            </a:xfrm>
            <a:custGeom>
              <a:avLst/>
              <a:gdLst>
                <a:gd name="T0" fmla="*/ 2592 w 3640"/>
                <a:gd name="T1" fmla="*/ 0 h 4042"/>
                <a:gd name="T2" fmla="*/ 0 w 3640"/>
                <a:gd name="T3" fmla="*/ 1652 h 4042"/>
                <a:gd name="T4" fmla="*/ 1371 w 3640"/>
                <a:gd name="T5" fmla="*/ 4042 h 4042"/>
                <a:gd name="T6" fmla="*/ 3640 w 3640"/>
                <a:gd name="T7" fmla="*/ 3112 h 4042"/>
                <a:gd name="T8" fmla="*/ 2592 w 3640"/>
                <a:gd name="T9" fmla="*/ 0 h 4042"/>
              </a:gdLst>
              <a:ahLst/>
              <a:cxnLst>
                <a:cxn ang="0">
                  <a:pos x="T0" y="T1"/>
                </a:cxn>
                <a:cxn ang="0">
                  <a:pos x="T2" y="T3"/>
                </a:cxn>
                <a:cxn ang="0">
                  <a:pos x="T4" y="T5"/>
                </a:cxn>
                <a:cxn ang="0">
                  <a:pos x="T6" y="T7"/>
                </a:cxn>
                <a:cxn ang="0">
                  <a:pos x="T8" y="T9"/>
                </a:cxn>
              </a:cxnLst>
              <a:rect l="0" t="0" r="r" b="b"/>
              <a:pathLst>
                <a:path w="3640" h="4042">
                  <a:moveTo>
                    <a:pt x="2592" y="0"/>
                  </a:moveTo>
                  <a:lnTo>
                    <a:pt x="0" y="1652"/>
                  </a:lnTo>
                  <a:lnTo>
                    <a:pt x="1371" y="4042"/>
                  </a:lnTo>
                  <a:lnTo>
                    <a:pt x="3640" y="3112"/>
                  </a:lnTo>
                  <a:lnTo>
                    <a:pt x="2592" y="0"/>
                  </a:lnTo>
                  <a:close/>
                </a:path>
              </a:pathLst>
            </a:custGeom>
            <a:solidFill>
              <a:sysClr val="window" lastClr="FFFFFF">
                <a:lumMod val="9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63" name="Freeform 312"/>
            <p:cNvSpPr/>
            <p:nvPr/>
          </p:nvSpPr>
          <p:spPr bwMode="auto">
            <a:xfrm>
              <a:off x="1157288" y="2654095"/>
              <a:ext cx="894160" cy="838952"/>
            </a:xfrm>
            <a:custGeom>
              <a:avLst/>
              <a:gdLst>
                <a:gd name="T0" fmla="*/ 2816 w 2816"/>
                <a:gd name="T1" fmla="*/ 1 h 2636"/>
                <a:gd name="T2" fmla="*/ 2815 w 2816"/>
                <a:gd name="T3" fmla="*/ 0 h 2636"/>
                <a:gd name="T4" fmla="*/ 0 w 2816"/>
                <a:gd name="T5" fmla="*/ 75 h 2636"/>
                <a:gd name="T6" fmla="*/ 1129 w 2816"/>
                <a:gd name="T7" fmla="*/ 2636 h 2636"/>
                <a:gd name="T8" fmla="*/ 2816 w 2816"/>
                <a:gd name="T9" fmla="*/ 1 h 2636"/>
              </a:gdLst>
              <a:ahLst/>
              <a:cxnLst>
                <a:cxn ang="0">
                  <a:pos x="T0" y="T1"/>
                </a:cxn>
                <a:cxn ang="0">
                  <a:pos x="T2" y="T3"/>
                </a:cxn>
                <a:cxn ang="0">
                  <a:pos x="T4" y="T5"/>
                </a:cxn>
                <a:cxn ang="0">
                  <a:pos x="T6" y="T7"/>
                </a:cxn>
                <a:cxn ang="0">
                  <a:pos x="T8" y="T9"/>
                </a:cxn>
              </a:cxnLst>
              <a:rect l="0" t="0" r="r" b="b"/>
              <a:pathLst>
                <a:path w="2816" h="2636">
                  <a:moveTo>
                    <a:pt x="2816" y="1"/>
                  </a:moveTo>
                  <a:lnTo>
                    <a:pt x="2815" y="0"/>
                  </a:lnTo>
                  <a:lnTo>
                    <a:pt x="0" y="75"/>
                  </a:lnTo>
                  <a:lnTo>
                    <a:pt x="1129" y="2636"/>
                  </a:lnTo>
                  <a:lnTo>
                    <a:pt x="2816" y="1"/>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64" name="Freeform 313"/>
            <p:cNvSpPr/>
            <p:nvPr/>
          </p:nvSpPr>
          <p:spPr bwMode="auto">
            <a:xfrm>
              <a:off x="2051447" y="2654095"/>
              <a:ext cx="1337072" cy="1138492"/>
            </a:xfrm>
            <a:custGeom>
              <a:avLst/>
              <a:gdLst>
                <a:gd name="T0" fmla="*/ 0 w 4206"/>
                <a:gd name="T1" fmla="*/ 0 h 3576"/>
                <a:gd name="T2" fmla="*/ 1 w 4206"/>
                <a:gd name="T3" fmla="*/ 1 h 3576"/>
                <a:gd name="T4" fmla="*/ 865 w 4206"/>
                <a:gd name="T5" fmla="*/ 3576 h 3576"/>
                <a:gd name="T6" fmla="*/ 4206 w 4206"/>
                <a:gd name="T7" fmla="*/ 1921 h 3576"/>
                <a:gd name="T8" fmla="*/ 1 w 4206"/>
                <a:gd name="T9" fmla="*/ 0 h 3576"/>
                <a:gd name="T10" fmla="*/ 0 w 4206"/>
                <a:gd name="T11" fmla="*/ 0 h 3576"/>
              </a:gdLst>
              <a:ahLst/>
              <a:cxnLst>
                <a:cxn ang="0">
                  <a:pos x="T0" y="T1"/>
                </a:cxn>
                <a:cxn ang="0">
                  <a:pos x="T2" y="T3"/>
                </a:cxn>
                <a:cxn ang="0">
                  <a:pos x="T4" y="T5"/>
                </a:cxn>
                <a:cxn ang="0">
                  <a:pos x="T6" y="T7"/>
                </a:cxn>
                <a:cxn ang="0">
                  <a:pos x="T8" y="T9"/>
                </a:cxn>
                <a:cxn ang="0">
                  <a:pos x="T10" y="T11"/>
                </a:cxn>
              </a:cxnLst>
              <a:rect l="0" t="0" r="r" b="b"/>
              <a:pathLst>
                <a:path w="4206" h="3576">
                  <a:moveTo>
                    <a:pt x="0" y="0"/>
                  </a:moveTo>
                  <a:lnTo>
                    <a:pt x="1" y="1"/>
                  </a:lnTo>
                  <a:lnTo>
                    <a:pt x="865" y="3576"/>
                  </a:lnTo>
                  <a:lnTo>
                    <a:pt x="4206" y="1921"/>
                  </a:lnTo>
                  <a:lnTo>
                    <a:pt x="1" y="0"/>
                  </a:lnTo>
                  <a:lnTo>
                    <a:pt x="0" y="0"/>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65" name="Freeform 314"/>
            <p:cNvSpPr/>
            <p:nvPr/>
          </p:nvSpPr>
          <p:spPr bwMode="auto">
            <a:xfrm>
              <a:off x="2051447" y="2654095"/>
              <a:ext cx="0"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FFFFFF"/>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66" name="Freeform 315"/>
            <p:cNvSpPr/>
            <p:nvPr/>
          </p:nvSpPr>
          <p:spPr bwMode="auto">
            <a:xfrm>
              <a:off x="2050256" y="1640909"/>
              <a:ext cx="1391841" cy="1013186"/>
            </a:xfrm>
            <a:custGeom>
              <a:avLst/>
              <a:gdLst>
                <a:gd name="T0" fmla="*/ 6 w 4381"/>
                <a:gd name="T1" fmla="*/ 3191 h 3191"/>
                <a:gd name="T2" fmla="*/ 7 w 4381"/>
                <a:gd name="T3" fmla="*/ 3191 h 3191"/>
                <a:gd name="T4" fmla="*/ 4381 w 4381"/>
                <a:gd name="T5" fmla="*/ 1270 h 3191"/>
                <a:gd name="T6" fmla="*/ 0 w 4381"/>
                <a:gd name="T7" fmla="*/ 0 h 3191"/>
                <a:gd name="T8" fmla="*/ 6 w 4381"/>
                <a:gd name="T9" fmla="*/ 3191 h 3191"/>
              </a:gdLst>
              <a:ahLst/>
              <a:cxnLst>
                <a:cxn ang="0">
                  <a:pos x="T0" y="T1"/>
                </a:cxn>
                <a:cxn ang="0">
                  <a:pos x="T2" y="T3"/>
                </a:cxn>
                <a:cxn ang="0">
                  <a:pos x="T4" y="T5"/>
                </a:cxn>
                <a:cxn ang="0">
                  <a:pos x="T6" y="T7"/>
                </a:cxn>
                <a:cxn ang="0">
                  <a:pos x="T8" y="T9"/>
                </a:cxn>
              </a:cxnLst>
              <a:rect l="0" t="0" r="r" b="b"/>
              <a:pathLst>
                <a:path w="4381" h="3191">
                  <a:moveTo>
                    <a:pt x="6" y="3191"/>
                  </a:moveTo>
                  <a:lnTo>
                    <a:pt x="7" y="3191"/>
                  </a:lnTo>
                  <a:lnTo>
                    <a:pt x="4381" y="1270"/>
                  </a:lnTo>
                  <a:lnTo>
                    <a:pt x="0" y="0"/>
                  </a:lnTo>
                  <a:lnTo>
                    <a:pt x="6" y="3191"/>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67" name="Freeform 316"/>
            <p:cNvSpPr/>
            <p:nvPr/>
          </p:nvSpPr>
          <p:spPr bwMode="auto">
            <a:xfrm>
              <a:off x="1157288" y="1640909"/>
              <a:ext cx="894160" cy="1037053"/>
            </a:xfrm>
            <a:custGeom>
              <a:avLst/>
              <a:gdLst>
                <a:gd name="T0" fmla="*/ 2815 w 2815"/>
                <a:gd name="T1" fmla="*/ 3191 h 3266"/>
                <a:gd name="T2" fmla="*/ 2809 w 2815"/>
                <a:gd name="T3" fmla="*/ 0 h 3266"/>
                <a:gd name="T4" fmla="*/ 0 w 2815"/>
                <a:gd name="T5" fmla="*/ 3266 h 3266"/>
                <a:gd name="T6" fmla="*/ 2815 w 2815"/>
                <a:gd name="T7" fmla="*/ 3191 h 3266"/>
              </a:gdLst>
              <a:ahLst/>
              <a:cxnLst>
                <a:cxn ang="0">
                  <a:pos x="T0" y="T1"/>
                </a:cxn>
                <a:cxn ang="0">
                  <a:pos x="T2" y="T3"/>
                </a:cxn>
                <a:cxn ang="0">
                  <a:pos x="T4" y="T5"/>
                </a:cxn>
                <a:cxn ang="0">
                  <a:pos x="T6" y="T7"/>
                </a:cxn>
              </a:cxnLst>
              <a:rect l="0" t="0" r="r" b="b"/>
              <a:pathLst>
                <a:path w="2815" h="3266">
                  <a:moveTo>
                    <a:pt x="2815" y="3191"/>
                  </a:moveTo>
                  <a:lnTo>
                    <a:pt x="2809" y="0"/>
                  </a:lnTo>
                  <a:lnTo>
                    <a:pt x="0" y="3266"/>
                  </a:lnTo>
                  <a:lnTo>
                    <a:pt x="2815" y="3191"/>
                  </a:lnTo>
                  <a:close/>
                </a:path>
              </a:pathLst>
            </a:custGeom>
            <a:solidFill>
              <a:sysClr val="window" lastClr="FFFFFF">
                <a:lumMod val="9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68" name="Freeform 317"/>
            <p:cNvSpPr/>
            <p:nvPr/>
          </p:nvSpPr>
          <p:spPr bwMode="auto">
            <a:xfrm>
              <a:off x="825104" y="1640909"/>
              <a:ext cx="1225153" cy="1037053"/>
            </a:xfrm>
            <a:custGeom>
              <a:avLst/>
              <a:gdLst>
                <a:gd name="T0" fmla="*/ 1048 w 3857"/>
                <a:gd name="T1" fmla="*/ 3266 h 3266"/>
                <a:gd name="T2" fmla="*/ 3857 w 3857"/>
                <a:gd name="T3" fmla="*/ 0 h 3266"/>
                <a:gd name="T4" fmla="*/ 0 w 3857"/>
                <a:gd name="T5" fmla="*/ 154 h 3266"/>
                <a:gd name="T6" fmla="*/ 1048 w 3857"/>
                <a:gd name="T7" fmla="*/ 3266 h 3266"/>
              </a:gdLst>
              <a:ahLst/>
              <a:cxnLst>
                <a:cxn ang="0">
                  <a:pos x="T0" y="T1"/>
                </a:cxn>
                <a:cxn ang="0">
                  <a:pos x="T2" y="T3"/>
                </a:cxn>
                <a:cxn ang="0">
                  <a:pos x="T4" y="T5"/>
                </a:cxn>
                <a:cxn ang="0">
                  <a:pos x="T6" y="T7"/>
                </a:cxn>
              </a:cxnLst>
              <a:rect l="0" t="0" r="r" b="b"/>
              <a:pathLst>
                <a:path w="3857" h="3266">
                  <a:moveTo>
                    <a:pt x="1048" y="3266"/>
                  </a:moveTo>
                  <a:lnTo>
                    <a:pt x="3857" y="0"/>
                  </a:lnTo>
                  <a:lnTo>
                    <a:pt x="0" y="154"/>
                  </a:lnTo>
                  <a:lnTo>
                    <a:pt x="1048" y="3266"/>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69" name="Freeform 318"/>
            <p:cNvSpPr/>
            <p:nvPr/>
          </p:nvSpPr>
          <p:spPr bwMode="auto">
            <a:xfrm>
              <a:off x="779860" y="753029"/>
              <a:ext cx="1270397" cy="936809"/>
            </a:xfrm>
            <a:custGeom>
              <a:avLst/>
              <a:gdLst>
                <a:gd name="T0" fmla="*/ 3995 w 3995"/>
                <a:gd name="T1" fmla="*/ 2790 h 2944"/>
                <a:gd name="T2" fmla="*/ 2659 w 3995"/>
                <a:gd name="T3" fmla="*/ 0 h 2944"/>
                <a:gd name="T4" fmla="*/ 0 w 3995"/>
                <a:gd name="T5" fmla="*/ 624 h 2944"/>
                <a:gd name="T6" fmla="*/ 138 w 3995"/>
                <a:gd name="T7" fmla="*/ 2944 h 2944"/>
                <a:gd name="T8" fmla="*/ 3995 w 3995"/>
                <a:gd name="T9" fmla="*/ 2790 h 2944"/>
              </a:gdLst>
              <a:ahLst/>
              <a:cxnLst>
                <a:cxn ang="0">
                  <a:pos x="T0" y="T1"/>
                </a:cxn>
                <a:cxn ang="0">
                  <a:pos x="T2" y="T3"/>
                </a:cxn>
                <a:cxn ang="0">
                  <a:pos x="T4" y="T5"/>
                </a:cxn>
                <a:cxn ang="0">
                  <a:pos x="T6" y="T7"/>
                </a:cxn>
                <a:cxn ang="0">
                  <a:pos x="T8" y="T9"/>
                </a:cxn>
              </a:cxnLst>
              <a:rect l="0" t="0" r="r" b="b"/>
              <a:pathLst>
                <a:path w="3995" h="2944">
                  <a:moveTo>
                    <a:pt x="3995" y="2790"/>
                  </a:moveTo>
                  <a:lnTo>
                    <a:pt x="2659" y="0"/>
                  </a:lnTo>
                  <a:lnTo>
                    <a:pt x="0" y="624"/>
                  </a:lnTo>
                  <a:lnTo>
                    <a:pt x="138" y="2944"/>
                  </a:lnTo>
                  <a:lnTo>
                    <a:pt x="3995" y="2790"/>
                  </a:lnTo>
                  <a:close/>
                </a:path>
              </a:pathLst>
            </a:custGeom>
            <a:solidFill>
              <a:sysClr val="window" lastClr="FFFFFF">
                <a:lumMod val="95000"/>
              </a:sysClr>
            </a:solidFill>
            <a:ln>
              <a:noFill/>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70" name="Freeform 319"/>
            <p:cNvSpPr/>
            <p:nvPr/>
          </p:nvSpPr>
          <p:spPr bwMode="auto">
            <a:xfrm>
              <a:off x="435769" y="2677962"/>
              <a:ext cx="1079897" cy="1441612"/>
            </a:xfrm>
            <a:custGeom>
              <a:avLst/>
              <a:gdLst>
                <a:gd name="T0" fmla="*/ 0 w 3398"/>
                <a:gd name="T1" fmla="*/ 930 h 4535"/>
                <a:gd name="T2" fmla="*/ 1124 w 3398"/>
                <a:gd name="T3" fmla="*/ 4535 h 4535"/>
                <a:gd name="T4" fmla="*/ 3398 w 3398"/>
                <a:gd name="T5" fmla="*/ 2561 h 4535"/>
                <a:gd name="T6" fmla="*/ 2269 w 3398"/>
                <a:gd name="T7" fmla="*/ 0 h 4535"/>
                <a:gd name="T8" fmla="*/ 0 w 3398"/>
                <a:gd name="T9" fmla="*/ 930 h 4535"/>
              </a:gdLst>
              <a:ahLst/>
              <a:cxnLst>
                <a:cxn ang="0">
                  <a:pos x="T0" y="T1"/>
                </a:cxn>
                <a:cxn ang="0">
                  <a:pos x="T2" y="T3"/>
                </a:cxn>
                <a:cxn ang="0">
                  <a:pos x="T4" y="T5"/>
                </a:cxn>
                <a:cxn ang="0">
                  <a:pos x="T6" y="T7"/>
                </a:cxn>
                <a:cxn ang="0">
                  <a:pos x="T8" y="T9"/>
                </a:cxn>
              </a:cxnLst>
              <a:rect l="0" t="0" r="r" b="b"/>
              <a:pathLst>
                <a:path w="3398" h="4535">
                  <a:moveTo>
                    <a:pt x="0" y="930"/>
                  </a:moveTo>
                  <a:lnTo>
                    <a:pt x="1124" y="4535"/>
                  </a:lnTo>
                  <a:lnTo>
                    <a:pt x="3398" y="2561"/>
                  </a:lnTo>
                  <a:lnTo>
                    <a:pt x="2269" y="0"/>
                  </a:lnTo>
                  <a:lnTo>
                    <a:pt x="0" y="930"/>
                  </a:lnTo>
                  <a:close/>
                </a:path>
              </a:pathLst>
            </a:custGeom>
            <a:solidFill>
              <a:sysClr val="window" lastClr="FFFFFF">
                <a:lumMod val="6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71" name="Freeform 320"/>
            <p:cNvSpPr/>
            <p:nvPr/>
          </p:nvSpPr>
          <p:spPr bwMode="auto">
            <a:xfrm>
              <a:off x="0" y="2973923"/>
              <a:ext cx="792956" cy="1145652"/>
            </a:xfrm>
            <a:custGeom>
              <a:avLst/>
              <a:gdLst>
                <a:gd name="T0" fmla="*/ 1371 w 2495"/>
                <a:gd name="T1" fmla="*/ 0 h 3605"/>
                <a:gd name="T2" fmla="*/ 0 w 2495"/>
                <a:gd name="T3" fmla="*/ 1203 h 3605"/>
                <a:gd name="T4" fmla="*/ 0 w 2495"/>
                <a:gd name="T5" fmla="*/ 3203 h 3605"/>
                <a:gd name="T6" fmla="*/ 2495 w 2495"/>
                <a:gd name="T7" fmla="*/ 3605 h 3605"/>
                <a:gd name="T8" fmla="*/ 1371 w 2495"/>
                <a:gd name="T9" fmla="*/ 0 h 3605"/>
              </a:gdLst>
              <a:ahLst/>
              <a:cxnLst>
                <a:cxn ang="0">
                  <a:pos x="T0" y="T1"/>
                </a:cxn>
                <a:cxn ang="0">
                  <a:pos x="T2" y="T3"/>
                </a:cxn>
                <a:cxn ang="0">
                  <a:pos x="T4" y="T5"/>
                </a:cxn>
                <a:cxn ang="0">
                  <a:pos x="T6" y="T7"/>
                </a:cxn>
                <a:cxn ang="0">
                  <a:pos x="T8" y="T9"/>
                </a:cxn>
              </a:cxnLst>
              <a:rect l="0" t="0" r="r" b="b"/>
              <a:pathLst>
                <a:path w="2495" h="3605">
                  <a:moveTo>
                    <a:pt x="1371" y="0"/>
                  </a:moveTo>
                  <a:lnTo>
                    <a:pt x="0" y="1203"/>
                  </a:lnTo>
                  <a:lnTo>
                    <a:pt x="0" y="3203"/>
                  </a:lnTo>
                  <a:lnTo>
                    <a:pt x="2495" y="3605"/>
                  </a:lnTo>
                  <a:lnTo>
                    <a:pt x="1371" y="0"/>
                  </a:lnTo>
                  <a:close/>
                </a:path>
              </a:pathLst>
            </a:custGeom>
            <a:solidFill>
              <a:sysClr val="window" lastClr="FFFFFF">
                <a:lumMod val="7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72" name="Freeform 321"/>
            <p:cNvSpPr/>
            <p:nvPr/>
          </p:nvSpPr>
          <p:spPr bwMode="auto">
            <a:xfrm>
              <a:off x="0" y="2213735"/>
              <a:ext cx="435769" cy="1143265"/>
            </a:xfrm>
            <a:custGeom>
              <a:avLst/>
              <a:gdLst>
                <a:gd name="T0" fmla="*/ 0 w 1371"/>
                <a:gd name="T1" fmla="*/ 3593 h 3593"/>
                <a:gd name="T2" fmla="*/ 1371 w 1371"/>
                <a:gd name="T3" fmla="*/ 2390 h 3593"/>
                <a:gd name="T4" fmla="*/ 0 w 1371"/>
                <a:gd name="T5" fmla="*/ 0 h 3593"/>
                <a:gd name="T6" fmla="*/ 0 w 1371"/>
                <a:gd name="T7" fmla="*/ 3593 h 3593"/>
              </a:gdLst>
              <a:ahLst/>
              <a:cxnLst>
                <a:cxn ang="0">
                  <a:pos x="T0" y="T1"/>
                </a:cxn>
                <a:cxn ang="0">
                  <a:pos x="T2" y="T3"/>
                </a:cxn>
                <a:cxn ang="0">
                  <a:pos x="T4" y="T5"/>
                </a:cxn>
                <a:cxn ang="0">
                  <a:pos x="T6" y="T7"/>
                </a:cxn>
              </a:cxnLst>
              <a:rect l="0" t="0" r="r" b="b"/>
              <a:pathLst>
                <a:path w="1371" h="3593">
                  <a:moveTo>
                    <a:pt x="0" y="3593"/>
                  </a:moveTo>
                  <a:lnTo>
                    <a:pt x="1371" y="2390"/>
                  </a:lnTo>
                  <a:lnTo>
                    <a:pt x="0" y="0"/>
                  </a:lnTo>
                  <a:lnTo>
                    <a:pt x="0" y="3593"/>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73" name="Freeform 322"/>
            <p:cNvSpPr/>
            <p:nvPr/>
          </p:nvSpPr>
          <p:spPr bwMode="auto">
            <a:xfrm>
              <a:off x="0" y="3993075"/>
              <a:ext cx="792956" cy="811503"/>
            </a:xfrm>
            <a:custGeom>
              <a:avLst/>
              <a:gdLst>
                <a:gd name="T0" fmla="*/ 2495 w 2495"/>
                <a:gd name="T1" fmla="*/ 402 h 2554"/>
                <a:gd name="T2" fmla="*/ 0 w 2495"/>
                <a:gd name="T3" fmla="*/ 0 h 2554"/>
                <a:gd name="T4" fmla="*/ 0 w 2495"/>
                <a:gd name="T5" fmla="*/ 2554 h 2554"/>
                <a:gd name="T6" fmla="*/ 2495 w 2495"/>
                <a:gd name="T7" fmla="*/ 402 h 2554"/>
              </a:gdLst>
              <a:ahLst/>
              <a:cxnLst>
                <a:cxn ang="0">
                  <a:pos x="T0" y="T1"/>
                </a:cxn>
                <a:cxn ang="0">
                  <a:pos x="T2" y="T3"/>
                </a:cxn>
                <a:cxn ang="0">
                  <a:pos x="T4" y="T5"/>
                </a:cxn>
                <a:cxn ang="0">
                  <a:pos x="T6" y="T7"/>
                </a:cxn>
              </a:cxnLst>
              <a:rect l="0" t="0" r="r" b="b"/>
              <a:pathLst>
                <a:path w="2495" h="2554">
                  <a:moveTo>
                    <a:pt x="2495" y="402"/>
                  </a:moveTo>
                  <a:lnTo>
                    <a:pt x="0" y="0"/>
                  </a:lnTo>
                  <a:lnTo>
                    <a:pt x="0" y="2554"/>
                  </a:lnTo>
                  <a:lnTo>
                    <a:pt x="2495" y="402"/>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74" name="Freeform 323"/>
            <p:cNvSpPr/>
            <p:nvPr/>
          </p:nvSpPr>
          <p:spPr bwMode="auto">
            <a:xfrm>
              <a:off x="839391" y="4631538"/>
              <a:ext cx="838200" cy="511963"/>
            </a:xfrm>
            <a:custGeom>
              <a:avLst/>
              <a:gdLst>
                <a:gd name="T0" fmla="*/ 627 w 2640"/>
                <a:gd name="T1" fmla="*/ 0 h 1608"/>
                <a:gd name="T2" fmla="*/ 0 w 2640"/>
                <a:gd name="T3" fmla="*/ 1608 h 1608"/>
                <a:gd name="T4" fmla="*/ 2640 w 2640"/>
                <a:gd name="T5" fmla="*/ 1608 h 1608"/>
                <a:gd name="T6" fmla="*/ 627 w 2640"/>
                <a:gd name="T7" fmla="*/ 0 h 1608"/>
              </a:gdLst>
              <a:ahLst/>
              <a:cxnLst>
                <a:cxn ang="0">
                  <a:pos x="T0" y="T1"/>
                </a:cxn>
                <a:cxn ang="0">
                  <a:pos x="T2" y="T3"/>
                </a:cxn>
                <a:cxn ang="0">
                  <a:pos x="T4" y="T5"/>
                </a:cxn>
                <a:cxn ang="0">
                  <a:pos x="T6" y="T7"/>
                </a:cxn>
              </a:cxnLst>
              <a:rect l="0" t="0" r="r" b="b"/>
              <a:pathLst>
                <a:path w="2640" h="1608">
                  <a:moveTo>
                    <a:pt x="627" y="0"/>
                  </a:moveTo>
                  <a:lnTo>
                    <a:pt x="0" y="1608"/>
                  </a:lnTo>
                  <a:lnTo>
                    <a:pt x="2640" y="1608"/>
                  </a:lnTo>
                  <a:lnTo>
                    <a:pt x="627" y="0"/>
                  </a:lnTo>
                  <a:close/>
                </a:path>
              </a:pathLst>
            </a:custGeom>
            <a:solidFill>
              <a:srgbClr val="E7E6E6">
                <a:lumMod val="90000"/>
              </a:srgb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75" name="Freeform 324"/>
            <p:cNvSpPr/>
            <p:nvPr/>
          </p:nvSpPr>
          <p:spPr bwMode="auto">
            <a:xfrm>
              <a:off x="0" y="4119575"/>
              <a:ext cx="1039416" cy="1023926"/>
            </a:xfrm>
            <a:custGeom>
              <a:avLst/>
              <a:gdLst>
                <a:gd name="T0" fmla="*/ 2640 w 3267"/>
                <a:gd name="T1" fmla="*/ 3217 h 3217"/>
                <a:gd name="T2" fmla="*/ 3267 w 3267"/>
                <a:gd name="T3" fmla="*/ 1609 h 3217"/>
                <a:gd name="T4" fmla="*/ 2495 w 3267"/>
                <a:gd name="T5" fmla="*/ 0 h 3217"/>
                <a:gd name="T6" fmla="*/ 0 w 3267"/>
                <a:gd name="T7" fmla="*/ 2152 h 3217"/>
                <a:gd name="T8" fmla="*/ 0 w 3267"/>
                <a:gd name="T9" fmla="*/ 3217 h 3217"/>
                <a:gd name="T10" fmla="*/ 2640 w 3267"/>
                <a:gd name="T11" fmla="*/ 3217 h 3217"/>
              </a:gdLst>
              <a:ahLst/>
              <a:cxnLst>
                <a:cxn ang="0">
                  <a:pos x="T0" y="T1"/>
                </a:cxn>
                <a:cxn ang="0">
                  <a:pos x="T2" y="T3"/>
                </a:cxn>
                <a:cxn ang="0">
                  <a:pos x="T4" y="T5"/>
                </a:cxn>
                <a:cxn ang="0">
                  <a:pos x="T6" y="T7"/>
                </a:cxn>
                <a:cxn ang="0">
                  <a:pos x="T8" y="T9"/>
                </a:cxn>
                <a:cxn ang="0">
                  <a:pos x="T10" y="T11"/>
                </a:cxn>
              </a:cxnLst>
              <a:rect l="0" t="0" r="r" b="b"/>
              <a:pathLst>
                <a:path w="3267" h="3217">
                  <a:moveTo>
                    <a:pt x="2640" y="3217"/>
                  </a:moveTo>
                  <a:lnTo>
                    <a:pt x="3267" y="1609"/>
                  </a:lnTo>
                  <a:lnTo>
                    <a:pt x="2495" y="0"/>
                  </a:lnTo>
                  <a:lnTo>
                    <a:pt x="0" y="2152"/>
                  </a:lnTo>
                  <a:lnTo>
                    <a:pt x="0" y="3217"/>
                  </a:lnTo>
                  <a:lnTo>
                    <a:pt x="2640" y="3217"/>
                  </a:lnTo>
                  <a:close/>
                </a:path>
              </a:pathLst>
            </a:custGeom>
            <a:solidFill>
              <a:sysClr val="window" lastClr="FFFFFF">
                <a:lumMod val="6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76" name="Freeform 325"/>
            <p:cNvSpPr/>
            <p:nvPr/>
          </p:nvSpPr>
          <p:spPr bwMode="auto">
            <a:xfrm>
              <a:off x="1677591" y="4493105"/>
              <a:ext cx="1414463" cy="650396"/>
            </a:xfrm>
            <a:custGeom>
              <a:avLst/>
              <a:gdLst>
                <a:gd name="T0" fmla="*/ 1478 w 4447"/>
                <a:gd name="T1" fmla="*/ 334 h 2046"/>
                <a:gd name="T2" fmla="*/ 0 w 4447"/>
                <a:gd name="T3" fmla="*/ 2046 h 2046"/>
                <a:gd name="T4" fmla="*/ 3122 w 4447"/>
                <a:gd name="T5" fmla="*/ 2046 h 2046"/>
                <a:gd name="T6" fmla="*/ 4447 w 4447"/>
                <a:gd name="T7" fmla="*/ 0 h 2046"/>
                <a:gd name="T8" fmla="*/ 1478 w 4447"/>
                <a:gd name="T9" fmla="*/ 334 h 2046"/>
              </a:gdLst>
              <a:ahLst/>
              <a:cxnLst>
                <a:cxn ang="0">
                  <a:pos x="T0" y="T1"/>
                </a:cxn>
                <a:cxn ang="0">
                  <a:pos x="T2" y="T3"/>
                </a:cxn>
                <a:cxn ang="0">
                  <a:pos x="T4" y="T5"/>
                </a:cxn>
                <a:cxn ang="0">
                  <a:pos x="T6" y="T7"/>
                </a:cxn>
                <a:cxn ang="0">
                  <a:pos x="T8" y="T9"/>
                </a:cxn>
              </a:cxnLst>
              <a:rect l="0" t="0" r="r" b="b"/>
              <a:pathLst>
                <a:path w="4447" h="2046">
                  <a:moveTo>
                    <a:pt x="1478" y="334"/>
                  </a:moveTo>
                  <a:lnTo>
                    <a:pt x="0" y="2046"/>
                  </a:lnTo>
                  <a:lnTo>
                    <a:pt x="3122" y="2046"/>
                  </a:lnTo>
                  <a:lnTo>
                    <a:pt x="4447" y="0"/>
                  </a:lnTo>
                  <a:lnTo>
                    <a:pt x="1478" y="334"/>
                  </a:lnTo>
                  <a:close/>
                </a:path>
              </a:pathLst>
            </a:custGeom>
            <a:solidFill>
              <a:sysClr val="window" lastClr="FFFFFF">
                <a:lumMod val="9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77" name="Freeform 326"/>
            <p:cNvSpPr/>
            <p:nvPr/>
          </p:nvSpPr>
          <p:spPr bwMode="auto">
            <a:xfrm>
              <a:off x="1515666" y="3493047"/>
              <a:ext cx="810815" cy="1650454"/>
            </a:xfrm>
            <a:custGeom>
              <a:avLst/>
              <a:gdLst>
                <a:gd name="T0" fmla="*/ 511 w 2551"/>
                <a:gd name="T1" fmla="*/ 5191 h 5191"/>
                <a:gd name="T2" fmla="*/ 1989 w 2551"/>
                <a:gd name="T3" fmla="*/ 3479 h 5191"/>
                <a:gd name="T4" fmla="*/ 2551 w 2551"/>
                <a:gd name="T5" fmla="*/ 940 h 5191"/>
                <a:gd name="T6" fmla="*/ 0 w 2551"/>
                <a:gd name="T7" fmla="*/ 0 h 5191"/>
                <a:gd name="T8" fmla="*/ 511 w 2551"/>
                <a:gd name="T9" fmla="*/ 5191 h 5191"/>
              </a:gdLst>
              <a:ahLst/>
              <a:cxnLst>
                <a:cxn ang="0">
                  <a:pos x="T0" y="T1"/>
                </a:cxn>
                <a:cxn ang="0">
                  <a:pos x="T2" y="T3"/>
                </a:cxn>
                <a:cxn ang="0">
                  <a:pos x="T4" y="T5"/>
                </a:cxn>
                <a:cxn ang="0">
                  <a:pos x="T6" y="T7"/>
                </a:cxn>
                <a:cxn ang="0">
                  <a:pos x="T8" y="T9"/>
                </a:cxn>
              </a:cxnLst>
              <a:rect l="0" t="0" r="r" b="b"/>
              <a:pathLst>
                <a:path w="2551" h="5191">
                  <a:moveTo>
                    <a:pt x="511" y="5191"/>
                  </a:moveTo>
                  <a:lnTo>
                    <a:pt x="1989" y="3479"/>
                  </a:lnTo>
                  <a:lnTo>
                    <a:pt x="2551" y="940"/>
                  </a:lnTo>
                  <a:lnTo>
                    <a:pt x="0" y="0"/>
                  </a:lnTo>
                  <a:lnTo>
                    <a:pt x="511" y="5191"/>
                  </a:lnTo>
                  <a:close/>
                </a:path>
              </a:pathLst>
            </a:custGeom>
            <a:solidFill>
              <a:sysClr val="window" lastClr="FFFFFF">
                <a:lumMod val="7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78" name="Freeform 327"/>
            <p:cNvSpPr/>
            <p:nvPr/>
          </p:nvSpPr>
          <p:spPr bwMode="auto">
            <a:xfrm>
              <a:off x="792956" y="3493047"/>
              <a:ext cx="884635" cy="1650454"/>
            </a:xfrm>
            <a:custGeom>
              <a:avLst/>
              <a:gdLst>
                <a:gd name="T0" fmla="*/ 0 w 2785"/>
                <a:gd name="T1" fmla="*/ 1974 h 5191"/>
                <a:gd name="T2" fmla="*/ 772 w 2785"/>
                <a:gd name="T3" fmla="*/ 3583 h 5191"/>
                <a:gd name="T4" fmla="*/ 2785 w 2785"/>
                <a:gd name="T5" fmla="*/ 5191 h 5191"/>
                <a:gd name="T6" fmla="*/ 2274 w 2785"/>
                <a:gd name="T7" fmla="*/ 0 h 5191"/>
                <a:gd name="T8" fmla="*/ 0 w 2785"/>
                <a:gd name="T9" fmla="*/ 1974 h 5191"/>
              </a:gdLst>
              <a:ahLst/>
              <a:cxnLst>
                <a:cxn ang="0">
                  <a:pos x="T0" y="T1"/>
                </a:cxn>
                <a:cxn ang="0">
                  <a:pos x="T2" y="T3"/>
                </a:cxn>
                <a:cxn ang="0">
                  <a:pos x="T4" y="T5"/>
                </a:cxn>
                <a:cxn ang="0">
                  <a:pos x="T6" y="T7"/>
                </a:cxn>
                <a:cxn ang="0">
                  <a:pos x="T8" y="T9"/>
                </a:cxn>
              </a:cxnLst>
              <a:rect l="0" t="0" r="r" b="b"/>
              <a:pathLst>
                <a:path w="2785" h="5191">
                  <a:moveTo>
                    <a:pt x="0" y="1974"/>
                  </a:moveTo>
                  <a:lnTo>
                    <a:pt x="772" y="3583"/>
                  </a:lnTo>
                  <a:lnTo>
                    <a:pt x="2785" y="5191"/>
                  </a:lnTo>
                  <a:lnTo>
                    <a:pt x="2274" y="0"/>
                  </a:lnTo>
                  <a:lnTo>
                    <a:pt x="0" y="1974"/>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79" name="Freeform 328"/>
            <p:cNvSpPr/>
            <p:nvPr/>
          </p:nvSpPr>
          <p:spPr bwMode="auto">
            <a:xfrm>
              <a:off x="2326481" y="3266303"/>
              <a:ext cx="1062038" cy="1226802"/>
            </a:xfrm>
            <a:custGeom>
              <a:avLst/>
              <a:gdLst>
                <a:gd name="T0" fmla="*/ 3341 w 3341"/>
                <a:gd name="T1" fmla="*/ 0 h 3860"/>
                <a:gd name="T2" fmla="*/ 0 w 3341"/>
                <a:gd name="T3" fmla="*/ 1655 h 3860"/>
                <a:gd name="T4" fmla="*/ 2407 w 3341"/>
                <a:gd name="T5" fmla="*/ 3860 h 3860"/>
                <a:gd name="T6" fmla="*/ 3341 w 3341"/>
                <a:gd name="T7" fmla="*/ 0 h 3860"/>
              </a:gdLst>
              <a:ahLst/>
              <a:cxnLst>
                <a:cxn ang="0">
                  <a:pos x="T0" y="T1"/>
                </a:cxn>
                <a:cxn ang="0">
                  <a:pos x="T2" y="T3"/>
                </a:cxn>
                <a:cxn ang="0">
                  <a:pos x="T4" y="T5"/>
                </a:cxn>
                <a:cxn ang="0">
                  <a:pos x="T6" y="T7"/>
                </a:cxn>
              </a:cxnLst>
              <a:rect l="0" t="0" r="r" b="b"/>
              <a:pathLst>
                <a:path w="3341" h="3860">
                  <a:moveTo>
                    <a:pt x="3341" y="0"/>
                  </a:moveTo>
                  <a:lnTo>
                    <a:pt x="0" y="1655"/>
                  </a:lnTo>
                  <a:lnTo>
                    <a:pt x="2407" y="3860"/>
                  </a:lnTo>
                  <a:lnTo>
                    <a:pt x="3341" y="0"/>
                  </a:lnTo>
                  <a:close/>
                </a:path>
              </a:pathLst>
            </a:custGeom>
            <a:solidFill>
              <a:srgbClr val="E7E6E6">
                <a:lumMod val="90000"/>
              </a:srgb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80" name="Freeform 329"/>
            <p:cNvSpPr/>
            <p:nvPr/>
          </p:nvSpPr>
          <p:spPr bwMode="auto">
            <a:xfrm>
              <a:off x="2671763" y="4493105"/>
              <a:ext cx="1469231" cy="650396"/>
            </a:xfrm>
            <a:custGeom>
              <a:avLst/>
              <a:gdLst>
                <a:gd name="T0" fmla="*/ 1325 w 4628"/>
                <a:gd name="T1" fmla="*/ 0 h 2046"/>
                <a:gd name="T2" fmla="*/ 0 w 4628"/>
                <a:gd name="T3" fmla="*/ 2046 h 2046"/>
                <a:gd name="T4" fmla="*/ 4628 w 4628"/>
                <a:gd name="T5" fmla="*/ 2046 h 2046"/>
                <a:gd name="T6" fmla="*/ 1325 w 4628"/>
                <a:gd name="T7" fmla="*/ 0 h 2046"/>
              </a:gdLst>
              <a:ahLst/>
              <a:cxnLst>
                <a:cxn ang="0">
                  <a:pos x="T0" y="T1"/>
                </a:cxn>
                <a:cxn ang="0">
                  <a:pos x="T2" y="T3"/>
                </a:cxn>
                <a:cxn ang="0">
                  <a:pos x="T4" y="T5"/>
                </a:cxn>
                <a:cxn ang="0">
                  <a:pos x="T6" y="T7"/>
                </a:cxn>
              </a:cxnLst>
              <a:rect l="0" t="0" r="r" b="b"/>
              <a:pathLst>
                <a:path w="4628" h="2046">
                  <a:moveTo>
                    <a:pt x="1325" y="0"/>
                  </a:moveTo>
                  <a:lnTo>
                    <a:pt x="0" y="2046"/>
                  </a:lnTo>
                  <a:lnTo>
                    <a:pt x="4628" y="2046"/>
                  </a:lnTo>
                  <a:lnTo>
                    <a:pt x="1325" y="0"/>
                  </a:lnTo>
                  <a:close/>
                </a:path>
              </a:pathLst>
            </a:custGeom>
            <a:solidFill>
              <a:sysClr val="window" lastClr="FFFFFF">
                <a:lumMod val="6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81" name="Freeform 330"/>
            <p:cNvSpPr/>
            <p:nvPr/>
          </p:nvSpPr>
          <p:spPr bwMode="auto">
            <a:xfrm>
              <a:off x="4005263" y="4268748"/>
              <a:ext cx="1075135" cy="874753"/>
            </a:xfrm>
            <a:custGeom>
              <a:avLst/>
              <a:gdLst>
                <a:gd name="T0" fmla="*/ 0 w 3384"/>
                <a:gd name="T1" fmla="*/ 0 h 2749"/>
                <a:gd name="T2" fmla="*/ 430 w 3384"/>
                <a:gd name="T3" fmla="*/ 2749 h 2749"/>
                <a:gd name="T4" fmla="*/ 3384 w 3384"/>
                <a:gd name="T5" fmla="*/ 8 h 2749"/>
                <a:gd name="T6" fmla="*/ 0 w 3384"/>
                <a:gd name="T7" fmla="*/ 0 h 2749"/>
              </a:gdLst>
              <a:ahLst/>
              <a:cxnLst>
                <a:cxn ang="0">
                  <a:pos x="T0" y="T1"/>
                </a:cxn>
                <a:cxn ang="0">
                  <a:pos x="T2" y="T3"/>
                </a:cxn>
                <a:cxn ang="0">
                  <a:pos x="T4" y="T5"/>
                </a:cxn>
                <a:cxn ang="0">
                  <a:pos x="T6" y="T7"/>
                </a:cxn>
              </a:cxnLst>
              <a:rect l="0" t="0" r="r" b="b"/>
              <a:pathLst>
                <a:path w="3384" h="2749">
                  <a:moveTo>
                    <a:pt x="0" y="0"/>
                  </a:moveTo>
                  <a:lnTo>
                    <a:pt x="430" y="2749"/>
                  </a:lnTo>
                  <a:lnTo>
                    <a:pt x="3384" y="8"/>
                  </a:lnTo>
                  <a:lnTo>
                    <a:pt x="0" y="0"/>
                  </a:lnTo>
                  <a:close/>
                </a:path>
              </a:pathLst>
            </a:custGeom>
            <a:solidFill>
              <a:sysClr val="window" lastClr="FFFFFF">
                <a:lumMod val="7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82" name="Freeform 331"/>
            <p:cNvSpPr/>
            <p:nvPr/>
          </p:nvSpPr>
          <p:spPr bwMode="auto">
            <a:xfrm>
              <a:off x="3092054" y="4268748"/>
              <a:ext cx="1048940" cy="874753"/>
            </a:xfrm>
            <a:custGeom>
              <a:avLst/>
              <a:gdLst>
                <a:gd name="T0" fmla="*/ 3303 w 3303"/>
                <a:gd name="T1" fmla="*/ 2749 h 2749"/>
                <a:gd name="T2" fmla="*/ 2873 w 3303"/>
                <a:gd name="T3" fmla="*/ 0 h 2749"/>
                <a:gd name="T4" fmla="*/ 0 w 3303"/>
                <a:gd name="T5" fmla="*/ 703 h 2749"/>
                <a:gd name="T6" fmla="*/ 3303 w 3303"/>
                <a:gd name="T7" fmla="*/ 2749 h 2749"/>
              </a:gdLst>
              <a:ahLst/>
              <a:cxnLst>
                <a:cxn ang="0">
                  <a:pos x="T0" y="T1"/>
                </a:cxn>
                <a:cxn ang="0">
                  <a:pos x="T2" y="T3"/>
                </a:cxn>
                <a:cxn ang="0">
                  <a:pos x="T4" y="T5"/>
                </a:cxn>
                <a:cxn ang="0">
                  <a:pos x="T6" y="T7"/>
                </a:cxn>
              </a:cxnLst>
              <a:rect l="0" t="0" r="r" b="b"/>
              <a:pathLst>
                <a:path w="3303" h="2749">
                  <a:moveTo>
                    <a:pt x="3303" y="2749"/>
                  </a:moveTo>
                  <a:lnTo>
                    <a:pt x="2873" y="0"/>
                  </a:lnTo>
                  <a:lnTo>
                    <a:pt x="0" y="703"/>
                  </a:lnTo>
                  <a:lnTo>
                    <a:pt x="3303" y="2749"/>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83" name="Freeform 332"/>
            <p:cNvSpPr/>
            <p:nvPr/>
          </p:nvSpPr>
          <p:spPr bwMode="auto">
            <a:xfrm>
              <a:off x="3388519" y="3266303"/>
              <a:ext cx="1691879" cy="1006025"/>
            </a:xfrm>
            <a:custGeom>
              <a:avLst/>
              <a:gdLst>
                <a:gd name="T0" fmla="*/ 0 w 5323"/>
                <a:gd name="T1" fmla="*/ 0 h 3165"/>
                <a:gd name="T2" fmla="*/ 1939 w 5323"/>
                <a:gd name="T3" fmla="*/ 3157 h 3165"/>
                <a:gd name="T4" fmla="*/ 5323 w 5323"/>
                <a:gd name="T5" fmla="*/ 3165 h 3165"/>
                <a:gd name="T6" fmla="*/ 3266 w 5323"/>
                <a:gd name="T7" fmla="*/ 274 h 3165"/>
                <a:gd name="T8" fmla="*/ 0 w 5323"/>
                <a:gd name="T9" fmla="*/ 0 h 3165"/>
              </a:gdLst>
              <a:ahLst/>
              <a:cxnLst>
                <a:cxn ang="0">
                  <a:pos x="T0" y="T1"/>
                </a:cxn>
                <a:cxn ang="0">
                  <a:pos x="T2" y="T3"/>
                </a:cxn>
                <a:cxn ang="0">
                  <a:pos x="T4" y="T5"/>
                </a:cxn>
                <a:cxn ang="0">
                  <a:pos x="T6" y="T7"/>
                </a:cxn>
                <a:cxn ang="0">
                  <a:pos x="T8" y="T9"/>
                </a:cxn>
              </a:cxnLst>
              <a:rect l="0" t="0" r="r" b="b"/>
              <a:pathLst>
                <a:path w="5323" h="3165">
                  <a:moveTo>
                    <a:pt x="0" y="0"/>
                  </a:moveTo>
                  <a:lnTo>
                    <a:pt x="1939" y="3157"/>
                  </a:lnTo>
                  <a:lnTo>
                    <a:pt x="5323" y="3165"/>
                  </a:lnTo>
                  <a:lnTo>
                    <a:pt x="3266" y="274"/>
                  </a:lnTo>
                  <a:lnTo>
                    <a:pt x="0" y="0"/>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84" name="Freeform 333"/>
            <p:cNvSpPr/>
            <p:nvPr/>
          </p:nvSpPr>
          <p:spPr bwMode="auto">
            <a:xfrm>
              <a:off x="3092054" y="3266303"/>
              <a:ext cx="913209" cy="1226802"/>
            </a:xfrm>
            <a:custGeom>
              <a:avLst/>
              <a:gdLst>
                <a:gd name="T0" fmla="*/ 2873 w 2873"/>
                <a:gd name="T1" fmla="*/ 3157 h 3860"/>
                <a:gd name="T2" fmla="*/ 934 w 2873"/>
                <a:gd name="T3" fmla="*/ 0 h 3860"/>
                <a:gd name="T4" fmla="*/ 0 w 2873"/>
                <a:gd name="T5" fmla="*/ 3860 h 3860"/>
                <a:gd name="T6" fmla="*/ 2873 w 2873"/>
                <a:gd name="T7" fmla="*/ 3157 h 3860"/>
              </a:gdLst>
              <a:ahLst/>
              <a:cxnLst>
                <a:cxn ang="0">
                  <a:pos x="T0" y="T1"/>
                </a:cxn>
                <a:cxn ang="0">
                  <a:pos x="T2" y="T3"/>
                </a:cxn>
                <a:cxn ang="0">
                  <a:pos x="T4" y="T5"/>
                </a:cxn>
                <a:cxn ang="0">
                  <a:pos x="T6" y="T7"/>
                </a:cxn>
              </a:cxnLst>
              <a:rect l="0" t="0" r="r" b="b"/>
              <a:pathLst>
                <a:path w="2873" h="3860">
                  <a:moveTo>
                    <a:pt x="2873" y="3157"/>
                  </a:moveTo>
                  <a:lnTo>
                    <a:pt x="934" y="0"/>
                  </a:lnTo>
                  <a:lnTo>
                    <a:pt x="0" y="3860"/>
                  </a:lnTo>
                  <a:lnTo>
                    <a:pt x="2873" y="3157"/>
                  </a:lnTo>
                  <a:close/>
                </a:path>
              </a:pathLst>
            </a:custGeom>
            <a:solidFill>
              <a:sysClr val="window" lastClr="FFFFFF">
                <a:lumMod val="7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85" name="Freeform 334"/>
            <p:cNvSpPr/>
            <p:nvPr/>
          </p:nvSpPr>
          <p:spPr bwMode="auto">
            <a:xfrm>
              <a:off x="2149079" y="3792586"/>
              <a:ext cx="942975" cy="805537"/>
            </a:xfrm>
            <a:custGeom>
              <a:avLst/>
              <a:gdLst>
                <a:gd name="T0" fmla="*/ 2969 w 2969"/>
                <a:gd name="T1" fmla="*/ 2205 h 2539"/>
                <a:gd name="T2" fmla="*/ 562 w 2969"/>
                <a:gd name="T3" fmla="*/ 0 h 2539"/>
                <a:gd name="T4" fmla="*/ 0 w 2969"/>
                <a:gd name="T5" fmla="*/ 2539 h 2539"/>
                <a:gd name="T6" fmla="*/ 2969 w 2969"/>
                <a:gd name="T7" fmla="*/ 2205 h 2539"/>
              </a:gdLst>
              <a:ahLst/>
              <a:cxnLst>
                <a:cxn ang="0">
                  <a:pos x="T0" y="T1"/>
                </a:cxn>
                <a:cxn ang="0">
                  <a:pos x="T2" y="T3"/>
                </a:cxn>
                <a:cxn ang="0">
                  <a:pos x="T4" y="T5"/>
                </a:cxn>
                <a:cxn ang="0">
                  <a:pos x="T6" y="T7"/>
                </a:cxn>
              </a:cxnLst>
              <a:rect l="0" t="0" r="r" b="b"/>
              <a:pathLst>
                <a:path w="2969" h="2539">
                  <a:moveTo>
                    <a:pt x="2969" y="2205"/>
                  </a:moveTo>
                  <a:lnTo>
                    <a:pt x="562" y="0"/>
                  </a:lnTo>
                  <a:lnTo>
                    <a:pt x="0" y="2539"/>
                  </a:lnTo>
                  <a:lnTo>
                    <a:pt x="2969" y="2205"/>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86" name="Freeform 335"/>
            <p:cNvSpPr/>
            <p:nvPr/>
          </p:nvSpPr>
          <p:spPr bwMode="auto">
            <a:xfrm>
              <a:off x="2051447" y="2044274"/>
              <a:ext cx="1390650" cy="1222029"/>
            </a:xfrm>
            <a:custGeom>
              <a:avLst/>
              <a:gdLst>
                <a:gd name="T0" fmla="*/ 0 w 4374"/>
                <a:gd name="T1" fmla="*/ 1921 h 3842"/>
                <a:gd name="T2" fmla="*/ 4205 w 4374"/>
                <a:gd name="T3" fmla="*/ 3842 h 3842"/>
                <a:gd name="T4" fmla="*/ 4374 w 4374"/>
                <a:gd name="T5" fmla="*/ 0 h 3842"/>
                <a:gd name="T6" fmla="*/ 0 w 4374"/>
                <a:gd name="T7" fmla="*/ 1921 h 3842"/>
              </a:gdLst>
              <a:ahLst/>
              <a:cxnLst>
                <a:cxn ang="0">
                  <a:pos x="T0" y="T1"/>
                </a:cxn>
                <a:cxn ang="0">
                  <a:pos x="T2" y="T3"/>
                </a:cxn>
                <a:cxn ang="0">
                  <a:pos x="T4" y="T5"/>
                </a:cxn>
                <a:cxn ang="0">
                  <a:pos x="T6" y="T7"/>
                </a:cxn>
              </a:cxnLst>
              <a:rect l="0" t="0" r="r" b="b"/>
              <a:pathLst>
                <a:path w="4374" h="3842">
                  <a:moveTo>
                    <a:pt x="0" y="1921"/>
                  </a:moveTo>
                  <a:lnTo>
                    <a:pt x="4205" y="3842"/>
                  </a:lnTo>
                  <a:lnTo>
                    <a:pt x="4374" y="0"/>
                  </a:lnTo>
                  <a:lnTo>
                    <a:pt x="0" y="1921"/>
                  </a:lnTo>
                  <a:close/>
                </a:path>
              </a:pathLst>
            </a:custGeom>
            <a:solidFill>
              <a:sysClr val="window" lastClr="FFFFFF">
                <a:lumMod val="7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87" name="Freeform 336"/>
            <p:cNvSpPr/>
            <p:nvPr/>
          </p:nvSpPr>
          <p:spPr bwMode="auto">
            <a:xfrm>
              <a:off x="4399360" y="2686317"/>
              <a:ext cx="1696640" cy="665910"/>
            </a:xfrm>
            <a:custGeom>
              <a:avLst/>
              <a:gdLst>
                <a:gd name="T0" fmla="*/ 0 w 5342"/>
                <a:gd name="T1" fmla="*/ 0 h 2097"/>
                <a:gd name="T2" fmla="*/ 88 w 5342"/>
                <a:gd name="T3" fmla="*/ 2097 h 2097"/>
                <a:gd name="T4" fmla="*/ 5342 w 5342"/>
                <a:gd name="T5" fmla="*/ 1606 h 2097"/>
                <a:gd name="T6" fmla="*/ 0 w 5342"/>
                <a:gd name="T7" fmla="*/ 0 h 2097"/>
              </a:gdLst>
              <a:ahLst/>
              <a:cxnLst>
                <a:cxn ang="0">
                  <a:pos x="T0" y="T1"/>
                </a:cxn>
                <a:cxn ang="0">
                  <a:pos x="T2" y="T3"/>
                </a:cxn>
                <a:cxn ang="0">
                  <a:pos x="T4" y="T5"/>
                </a:cxn>
                <a:cxn ang="0">
                  <a:pos x="T6" y="T7"/>
                </a:cxn>
              </a:cxnLst>
              <a:rect l="0" t="0" r="r" b="b"/>
              <a:pathLst>
                <a:path w="5342" h="2097">
                  <a:moveTo>
                    <a:pt x="0" y="0"/>
                  </a:moveTo>
                  <a:lnTo>
                    <a:pt x="88" y="2097"/>
                  </a:lnTo>
                  <a:lnTo>
                    <a:pt x="5342" y="1606"/>
                  </a:lnTo>
                  <a:lnTo>
                    <a:pt x="0" y="0"/>
                  </a:lnTo>
                  <a:close/>
                </a:path>
              </a:pathLst>
            </a:custGeom>
            <a:solidFill>
              <a:sysClr val="window" lastClr="FFFFFF">
                <a:lumMod val="7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88" name="Freeform 337"/>
            <p:cNvSpPr/>
            <p:nvPr/>
          </p:nvSpPr>
          <p:spPr bwMode="auto">
            <a:xfrm>
              <a:off x="1515666" y="2656482"/>
              <a:ext cx="810815" cy="1136105"/>
            </a:xfrm>
            <a:custGeom>
              <a:avLst/>
              <a:gdLst>
                <a:gd name="T0" fmla="*/ 2551 w 2551"/>
                <a:gd name="T1" fmla="*/ 3575 h 3575"/>
                <a:gd name="T2" fmla="*/ 1687 w 2551"/>
                <a:gd name="T3" fmla="*/ 0 h 3575"/>
                <a:gd name="T4" fmla="*/ 0 w 2551"/>
                <a:gd name="T5" fmla="*/ 2635 h 3575"/>
                <a:gd name="T6" fmla="*/ 2551 w 2551"/>
                <a:gd name="T7" fmla="*/ 3575 h 3575"/>
              </a:gdLst>
              <a:ahLst/>
              <a:cxnLst>
                <a:cxn ang="0">
                  <a:pos x="T0" y="T1"/>
                </a:cxn>
                <a:cxn ang="0">
                  <a:pos x="T2" y="T3"/>
                </a:cxn>
                <a:cxn ang="0">
                  <a:pos x="T4" y="T5"/>
                </a:cxn>
                <a:cxn ang="0">
                  <a:pos x="T6" y="T7"/>
                </a:cxn>
              </a:cxnLst>
              <a:rect l="0" t="0" r="r" b="b"/>
              <a:pathLst>
                <a:path w="2551" h="3575">
                  <a:moveTo>
                    <a:pt x="2551" y="3575"/>
                  </a:moveTo>
                  <a:lnTo>
                    <a:pt x="1687" y="0"/>
                  </a:lnTo>
                  <a:lnTo>
                    <a:pt x="0" y="2635"/>
                  </a:lnTo>
                  <a:lnTo>
                    <a:pt x="2551" y="3575"/>
                  </a:lnTo>
                  <a:close/>
                </a:path>
              </a:pathLst>
            </a:custGeom>
            <a:solidFill>
              <a:sysClr val="window" lastClr="FFFFFF">
                <a:lumMod val="9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89" name="Freeform 385"/>
            <p:cNvSpPr/>
            <p:nvPr/>
          </p:nvSpPr>
          <p:spPr bwMode="auto">
            <a:xfrm>
              <a:off x="8440341" y="4349899"/>
              <a:ext cx="700088" cy="793602"/>
            </a:xfrm>
            <a:custGeom>
              <a:avLst/>
              <a:gdLst>
                <a:gd name="T0" fmla="*/ 0 w 2203"/>
                <a:gd name="T1" fmla="*/ 2495 h 2495"/>
                <a:gd name="T2" fmla="*/ 2203 w 2203"/>
                <a:gd name="T3" fmla="*/ 2495 h 2495"/>
                <a:gd name="T4" fmla="*/ 2203 w 2203"/>
                <a:gd name="T5" fmla="*/ 0 h 2495"/>
              </a:gdLst>
              <a:ahLst/>
              <a:cxnLst>
                <a:cxn ang="0">
                  <a:pos x="T0" y="T1"/>
                </a:cxn>
                <a:cxn ang="0">
                  <a:pos x="T2" y="T3"/>
                </a:cxn>
                <a:cxn ang="0">
                  <a:pos x="T4" y="T5"/>
                </a:cxn>
              </a:cxnLst>
              <a:rect l="0" t="0" r="r" b="b"/>
              <a:pathLst>
                <a:path w="2203" h="2495">
                  <a:moveTo>
                    <a:pt x="0" y="2495"/>
                  </a:moveTo>
                  <a:lnTo>
                    <a:pt x="2203" y="2495"/>
                  </a:lnTo>
                  <a:lnTo>
                    <a:pt x="2203" y="0"/>
                  </a:lnTo>
                </a:path>
              </a:pathLst>
            </a:custGeom>
            <a:noFill/>
            <a:ln w="6350">
              <a:noFill/>
              <a:prstDash val="solid"/>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90" name="Freeform 413"/>
            <p:cNvSpPr/>
            <p:nvPr/>
          </p:nvSpPr>
          <p:spPr bwMode="auto">
            <a:xfrm>
              <a:off x="2050256" y="985739"/>
              <a:ext cx="1037035" cy="655170"/>
            </a:xfrm>
            <a:custGeom>
              <a:avLst/>
              <a:gdLst>
                <a:gd name="T0" fmla="*/ 3267 w 3267"/>
                <a:gd name="T1" fmla="*/ 0 h 2060"/>
                <a:gd name="T2" fmla="*/ 1565 w 3267"/>
                <a:gd name="T3" fmla="*/ 735 h 2060"/>
                <a:gd name="T4" fmla="*/ 0 w 3267"/>
                <a:gd name="T5" fmla="*/ 2060 h 2060"/>
              </a:gdLst>
              <a:ahLst/>
              <a:cxnLst>
                <a:cxn ang="0">
                  <a:pos x="T0" y="T1"/>
                </a:cxn>
                <a:cxn ang="0">
                  <a:pos x="T2" y="T3"/>
                </a:cxn>
                <a:cxn ang="0">
                  <a:pos x="T4" y="T5"/>
                </a:cxn>
              </a:cxnLst>
              <a:rect l="0" t="0" r="r" b="b"/>
              <a:pathLst>
                <a:path w="3267" h="2060">
                  <a:moveTo>
                    <a:pt x="3267" y="0"/>
                  </a:moveTo>
                  <a:lnTo>
                    <a:pt x="1565" y="735"/>
                  </a:lnTo>
                  <a:lnTo>
                    <a:pt x="0" y="2060"/>
                  </a:lnTo>
                </a:path>
              </a:pathLst>
            </a:custGeom>
            <a:noFill/>
            <a:ln w="6350">
              <a:noFill/>
              <a:prstDash val="solid"/>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91" name="Freeform 425"/>
            <p:cNvSpPr/>
            <p:nvPr/>
          </p:nvSpPr>
          <p:spPr bwMode="auto">
            <a:xfrm>
              <a:off x="0" y="1"/>
              <a:ext cx="350044" cy="650397"/>
            </a:xfrm>
            <a:custGeom>
              <a:avLst/>
              <a:gdLst>
                <a:gd name="T0" fmla="*/ 1101 w 1101"/>
                <a:gd name="T1" fmla="*/ 0 h 2045"/>
                <a:gd name="T2" fmla="*/ 0 w 1101"/>
                <a:gd name="T3" fmla="*/ 0 h 2045"/>
                <a:gd name="T4" fmla="*/ 0 w 1101"/>
                <a:gd name="T5" fmla="*/ 2045 h 2045"/>
              </a:gdLst>
              <a:ahLst/>
              <a:cxnLst>
                <a:cxn ang="0">
                  <a:pos x="T0" y="T1"/>
                </a:cxn>
                <a:cxn ang="0">
                  <a:pos x="T2" y="T3"/>
                </a:cxn>
                <a:cxn ang="0">
                  <a:pos x="T4" y="T5"/>
                </a:cxn>
              </a:cxnLst>
              <a:rect l="0" t="0" r="r" b="b"/>
              <a:pathLst>
                <a:path w="1101" h="2045">
                  <a:moveTo>
                    <a:pt x="1101" y="0"/>
                  </a:moveTo>
                  <a:lnTo>
                    <a:pt x="0" y="0"/>
                  </a:lnTo>
                  <a:lnTo>
                    <a:pt x="0" y="2045"/>
                  </a:lnTo>
                </a:path>
              </a:pathLst>
            </a:custGeom>
            <a:noFill/>
            <a:ln w="6350">
              <a:noFill/>
              <a:prstDash val="solid"/>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92" name="Freeform 450"/>
            <p:cNvSpPr/>
            <p:nvPr/>
          </p:nvSpPr>
          <p:spPr bwMode="auto">
            <a:xfrm>
              <a:off x="0" y="4804579"/>
              <a:ext cx="839391" cy="338922"/>
            </a:xfrm>
            <a:custGeom>
              <a:avLst/>
              <a:gdLst>
                <a:gd name="T0" fmla="*/ 0 w 2640"/>
                <a:gd name="T1" fmla="*/ 0 h 1065"/>
                <a:gd name="T2" fmla="*/ 0 w 2640"/>
                <a:gd name="T3" fmla="*/ 1065 h 1065"/>
                <a:gd name="T4" fmla="*/ 2640 w 2640"/>
                <a:gd name="T5" fmla="*/ 1065 h 1065"/>
              </a:gdLst>
              <a:ahLst/>
              <a:cxnLst>
                <a:cxn ang="0">
                  <a:pos x="T0" y="T1"/>
                </a:cxn>
                <a:cxn ang="0">
                  <a:pos x="T2" y="T3"/>
                </a:cxn>
                <a:cxn ang="0">
                  <a:pos x="T4" y="T5"/>
                </a:cxn>
              </a:cxnLst>
              <a:rect l="0" t="0" r="r" b="b"/>
              <a:pathLst>
                <a:path w="2640" h="1065">
                  <a:moveTo>
                    <a:pt x="0" y="0"/>
                  </a:moveTo>
                  <a:lnTo>
                    <a:pt x="0" y="1065"/>
                  </a:lnTo>
                  <a:lnTo>
                    <a:pt x="2640" y="1065"/>
                  </a:lnTo>
                </a:path>
              </a:pathLst>
            </a:custGeom>
            <a:noFill/>
            <a:ln w="6350">
              <a:noFill/>
              <a:prstDash val="solid"/>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grpSp>
      <p:sp>
        <p:nvSpPr>
          <p:cNvPr id="93" name="矩形 96"/>
          <p:cNvSpPr/>
          <p:nvPr userDrawn="1"/>
        </p:nvSpPr>
        <p:spPr>
          <a:xfrm>
            <a:off x="0" y="0"/>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2" name="组合 1"/>
          <p:cNvGrpSpPr/>
          <p:nvPr userDrawn="1"/>
        </p:nvGrpSpPr>
        <p:grpSpPr>
          <a:xfrm>
            <a:off x="-14514" y="457622"/>
            <a:ext cx="1519466" cy="552821"/>
            <a:chOff x="-14514" y="457622"/>
            <a:chExt cx="1519466" cy="552821"/>
          </a:xfrm>
        </p:grpSpPr>
        <p:sp>
          <p:nvSpPr>
            <p:cNvPr id="94" name="矩形 93"/>
            <p:cNvSpPr/>
            <p:nvPr userDrawn="1"/>
          </p:nvSpPr>
          <p:spPr>
            <a:xfrm>
              <a:off x="-14514" y="457622"/>
              <a:ext cx="1054327" cy="552449"/>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95" name="五边形 94"/>
            <p:cNvSpPr/>
            <p:nvPr userDrawn="1"/>
          </p:nvSpPr>
          <p:spPr>
            <a:xfrm>
              <a:off x="1100139" y="457994"/>
              <a:ext cx="404813" cy="552449"/>
            </a:xfrm>
            <a:prstGeom prst="homePlate">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组合 7"/>
          <p:cNvGrpSpPr/>
          <p:nvPr userDrawn="1"/>
        </p:nvGrpSpPr>
        <p:grpSpPr bwMode="auto">
          <a:xfrm>
            <a:off x="0" y="0"/>
            <a:ext cx="12192000" cy="6842125"/>
            <a:chOff x="0" y="1"/>
            <a:chExt cx="9144000" cy="5143500"/>
          </a:xfrm>
        </p:grpSpPr>
        <p:sp>
          <p:nvSpPr>
            <p:cNvPr id="5" name="Freeform 254"/>
            <p:cNvSpPr/>
            <p:nvPr/>
          </p:nvSpPr>
          <p:spPr bwMode="auto">
            <a:xfrm>
              <a:off x="7475935" y="1"/>
              <a:ext cx="1031081" cy="717226"/>
            </a:xfrm>
            <a:custGeom>
              <a:avLst/>
              <a:gdLst>
                <a:gd name="T0" fmla="*/ 3249 w 3249"/>
                <a:gd name="T1" fmla="*/ 2063 h 2253"/>
                <a:gd name="T2" fmla="*/ 2632 w 3249"/>
                <a:gd name="T3" fmla="*/ 0 h 2253"/>
                <a:gd name="T4" fmla="*/ 522 w 3249"/>
                <a:gd name="T5" fmla="*/ 0 h 2253"/>
                <a:gd name="T6" fmla="*/ 0 w 3249"/>
                <a:gd name="T7" fmla="*/ 2253 h 2253"/>
                <a:gd name="T8" fmla="*/ 3249 w 3249"/>
                <a:gd name="T9" fmla="*/ 2063 h 2253"/>
              </a:gdLst>
              <a:ahLst/>
              <a:cxnLst>
                <a:cxn ang="0">
                  <a:pos x="T0" y="T1"/>
                </a:cxn>
                <a:cxn ang="0">
                  <a:pos x="T2" y="T3"/>
                </a:cxn>
                <a:cxn ang="0">
                  <a:pos x="T4" y="T5"/>
                </a:cxn>
                <a:cxn ang="0">
                  <a:pos x="T6" y="T7"/>
                </a:cxn>
                <a:cxn ang="0">
                  <a:pos x="T8" y="T9"/>
                </a:cxn>
              </a:cxnLst>
              <a:rect l="0" t="0" r="r" b="b"/>
              <a:pathLst>
                <a:path w="3249" h="2253">
                  <a:moveTo>
                    <a:pt x="3249" y="2063"/>
                  </a:moveTo>
                  <a:lnTo>
                    <a:pt x="2632" y="0"/>
                  </a:lnTo>
                  <a:lnTo>
                    <a:pt x="522" y="0"/>
                  </a:lnTo>
                  <a:lnTo>
                    <a:pt x="0" y="2253"/>
                  </a:lnTo>
                  <a:lnTo>
                    <a:pt x="3249" y="2063"/>
                  </a:lnTo>
                  <a:close/>
                </a:path>
              </a:pathLst>
            </a:custGeom>
            <a:solidFill>
              <a:sysClr val="window" lastClr="FFFFFF">
                <a:lumMod val="7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6" name="Freeform 255"/>
            <p:cNvSpPr/>
            <p:nvPr/>
          </p:nvSpPr>
          <p:spPr bwMode="auto">
            <a:xfrm>
              <a:off x="8311754" y="1"/>
              <a:ext cx="828675" cy="656363"/>
            </a:xfrm>
            <a:custGeom>
              <a:avLst/>
              <a:gdLst>
                <a:gd name="T0" fmla="*/ 0 w 2609"/>
                <a:gd name="T1" fmla="*/ 0 h 2063"/>
                <a:gd name="T2" fmla="*/ 617 w 2609"/>
                <a:gd name="T3" fmla="*/ 2063 h 2063"/>
                <a:gd name="T4" fmla="*/ 2609 w 2609"/>
                <a:gd name="T5" fmla="*/ 0 h 2063"/>
                <a:gd name="T6" fmla="*/ 0 w 2609"/>
                <a:gd name="T7" fmla="*/ 0 h 2063"/>
              </a:gdLst>
              <a:ahLst/>
              <a:cxnLst>
                <a:cxn ang="0">
                  <a:pos x="T0" y="T1"/>
                </a:cxn>
                <a:cxn ang="0">
                  <a:pos x="T2" y="T3"/>
                </a:cxn>
                <a:cxn ang="0">
                  <a:pos x="T4" y="T5"/>
                </a:cxn>
                <a:cxn ang="0">
                  <a:pos x="T6" y="T7"/>
                </a:cxn>
              </a:cxnLst>
              <a:rect l="0" t="0" r="r" b="b"/>
              <a:pathLst>
                <a:path w="2609" h="2063">
                  <a:moveTo>
                    <a:pt x="0" y="0"/>
                  </a:moveTo>
                  <a:lnTo>
                    <a:pt x="617" y="2063"/>
                  </a:lnTo>
                  <a:lnTo>
                    <a:pt x="2609" y="0"/>
                  </a:lnTo>
                  <a:lnTo>
                    <a:pt x="0" y="0"/>
                  </a:lnTo>
                  <a:close/>
                </a:path>
              </a:pathLst>
            </a:custGeom>
            <a:solidFill>
              <a:sysClr val="window" lastClr="FFFFFF">
                <a:lumMod val="9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7" name="Freeform 256"/>
            <p:cNvSpPr/>
            <p:nvPr/>
          </p:nvSpPr>
          <p:spPr bwMode="auto">
            <a:xfrm>
              <a:off x="8507016" y="1"/>
              <a:ext cx="633413" cy="1507249"/>
            </a:xfrm>
            <a:custGeom>
              <a:avLst/>
              <a:gdLst>
                <a:gd name="T0" fmla="*/ 1992 w 1992"/>
                <a:gd name="T1" fmla="*/ 3393 h 4737"/>
                <a:gd name="T2" fmla="*/ 1992 w 1992"/>
                <a:gd name="T3" fmla="*/ 0 h 4737"/>
                <a:gd name="T4" fmla="*/ 0 w 1992"/>
                <a:gd name="T5" fmla="*/ 2063 h 4737"/>
                <a:gd name="T6" fmla="*/ 3 w 1992"/>
                <a:gd name="T7" fmla="*/ 4737 h 4737"/>
                <a:gd name="T8" fmla="*/ 1992 w 1992"/>
                <a:gd name="T9" fmla="*/ 3393 h 4737"/>
              </a:gdLst>
              <a:ahLst/>
              <a:cxnLst>
                <a:cxn ang="0">
                  <a:pos x="T0" y="T1"/>
                </a:cxn>
                <a:cxn ang="0">
                  <a:pos x="T2" y="T3"/>
                </a:cxn>
                <a:cxn ang="0">
                  <a:pos x="T4" y="T5"/>
                </a:cxn>
                <a:cxn ang="0">
                  <a:pos x="T6" y="T7"/>
                </a:cxn>
                <a:cxn ang="0">
                  <a:pos x="T8" y="T9"/>
                </a:cxn>
              </a:cxnLst>
              <a:rect l="0" t="0" r="r" b="b"/>
              <a:pathLst>
                <a:path w="1992" h="4737">
                  <a:moveTo>
                    <a:pt x="1992" y="3393"/>
                  </a:moveTo>
                  <a:lnTo>
                    <a:pt x="1992" y="0"/>
                  </a:lnTo>
                  <a:lnTo>
                    <a:pt x="0" y="2063"/>
                  </a:lnTo>
                  <a:lnTo>
                    <a:pt x="3" y="4737"/>
                  </a:lnTo>
                  <a:lnTo>
                    <a:pt x="1992" y="3393"/>
                  </a:lnTo>
                  <a:close/>
                </a:path>
              </a:pathLst>
            </a:custGeom>
            <a:solidFill>
              <a:sysClr val="window" lastClr="FFFFFF">
                <a:lumMod val="7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8" name="Freeform 257"/>
            <p:cNvSpPr/>
            <p:nvPr/>
          </p:nvSpPr>
          <p:spPr bwMode="auto">
            <a:xfrm>
              <a:off x="7211616" y="717227"/>
              <a:ext cx="1296590" cy="1194580"/>
            </a:xfrm>
            <a:custGeom>
              <a:avLst/>
              <a:gdLst>
                <a:gd name="T0" fmla="*/ 826 w 4078"/>
                <a:gd name="T1" fmla="*/ 0 h 3763"/>
                <a:gd name="T2" fmla="*/ 0 w 4078"/>
                <a:gd name="T3" fmla="*/ 3567 h 3763"/>
                <a:gd name="T4" fmla="*/ 2752 w 4078"/>
                <a:gd name="T5" fmla="*/ 3763 h 3763"/>
                <a:gd name="T6" fmla="*/ 4078 w 4078"/>
                <a:gd name="T7" fmla="*/ 2484 h 3763"/>
                <a:gd name="T8" fmla="*/ 826 w 4078"/>
                <a:gd name="T9" fmla="*/ 0 h 3763"/>
              </a:gdLst>
              <a:ahLst/>
              <a:cxnLst>
                <a:cxn ang="0">
                  <a:pos x="T0" y="T1"/>
                </a:cxn>
                <a:cxn ang="0">
                  <a:pos x="T2" y="T3"/>
                </a:cxn>
                <a:cxn ang="0">
                  <a:pos x="T4" y="T5"/>
                </a:cxn>
                <a:cxn ang="0">
                  <a:pos x="T6" y="T7"/>
                </a:cxn>
                <a:cxn ang="0">
                  <a:pos x="T8" y="T9"/>
                </a:cxn>
              </a:cxnLst>
              <a:rect l="0" t="0" r="r" b="b"/>
              <a:pathLst>
                <a:path w="4078" h="3763">
                  <a:moveTo>
                    <a:pt x="826" y="0"/>
                  </a:moveTo>
                  <a:lnTo>
                    <a:pt x="0" y="3567"/>
                  </a:lnTo>
                  <a:lnTo>
                    <a:pt x="2752" y="3763"/>
                  </a:lnTo>
                  <a:lnTo>
                    <a:pt x="4078" y="2484"/>
                  </a:lnTo>
                  <a:lnTo>
                    <a:pt x="826" y="0"/>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9" name="Freeform 258"/>
            <p:cNvSpPr/>
            <p:nvPr/>
          </p:nvSpPr>
          <p:spPr bwMode="auto">
            <a:xfrm>
              <a:off x="6455569" y="1"/>
              <a:ext cx="1184672" cy="822244"/>
            </a:xfrm>
            <a:custGeom>
              <a:avLst/>
              <a:gdLst>
                <a:gd name="T0" fmla="*/ 3209 w 3731"/>
                <a:gd name="T1" fmla="*/ 2253 h 2586"/>
                <a:gd name="T2" fmla="*/ 3731 w 3731"/>
                <a:gd name="T3" fmla="*/ 0 h 2586"/>
                <a:gd name="T4" fmla="*/ 1147 w 3731"/>
                <a:gd name="T5" fmla="*/ 0 h 2586"/>
                <a:gd name="T6" fmla="*/ 0 w 3731"/>
                <a:gd name="T7" fmla="*/ 2586 h 2586"/>
                <a:gd name="T8" fmla="*/ 3209 w 3731"/>
                <a:gd name="T9" fmla="*/ 2253 h 2586"/>
              </a:gdLst>
              <a:ahLst/>
              <a:cxnLst>
                <a:cxn ang="0">
                  <a:pos x="T0" y="T1"/>
                </a:cxn>
                <a:cxn ang="0">
                  <a:pos x="T2" y="T3"/>
                </a:cxn>
                <a:cxn ang="0">
                  <a:pos x="T4" y="T5"/>
                </a:cxn>
                <a:cxn ang="0">
                  <a:pos x="T6" y="T7"/>
                </a:cxn>
                <a:cxn ang="0">
                  <a:pos x="T8" y="T9"/>
                </a:cxn>
              </a:cxnLst>
              <a:rect l="0" t="0" r="r" b="b"/>
              <a:pathLst>
                <a:path w="3731" h="2586">
                  <a:moveTo>
                    <a:pt x="3209" y="2253"/>
                  </a:moveTo>
                  <a:lnTo>
                    <a:pt x="3731" y="0"/>
                  </a:lnTo>
                  <a:lnTo>
                    <a:pt x="1147" y="0"/>
                  </a:lnTo>
                  <a:lnTo>
                    <a:pt x="0" y="2586"/>
                  </a:lnTo>
                  <a:lnTo>
                    <a:pt x="3209" y="2253"/>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10" name="Freeform 259"/>
            <p:cNvSpPr/>
            <p:nvPr/>
          </p:nvSpPr>
          <p:spPr bwMode="auto">
            <a:xfrm>
              <a:off x="7211616" y="1849752"/>
              <a:ext cx="967978" cy="1227996"/>
            </a:xfrm>
            <a:custGeom>
              <a:avLst/>
              <a:gdLst>
                <a:gd name="T0" fmla="*/ 2752 w 3044"/>
                <a:gd name="T1" fmla="*/ 196 h 3859"/>
                <a:gd name="T2" fmla="*/ 0 w 3044"/>
                <a:gd name="T3" fmla="*/ 0 h 3859"/>
                <a:gd name="T4" fmla="*/ 1358 w 3044"/>
                <a:gd name="T5" fmla="*/ 3859 h 3859"/>
                <a:gd name="T6" fmla="*/ 3044 w 3044"/>
                <a:gd name="T7" fmla="*/ 2347 h 3859"/>
                <a:gd name="T8" fmla="*/ 2752 w 3044"/>
                <a:gd name="T9" fmla="*/ 196 h 3859"/>
              </a:gdLst>
              <a:ahLst/>
              <a:cxnLst>
                <a:cxn ang="0">
                  <a:pos x="T0" y="T1"/>
                </a:cxn>
                <a:cxn ang="0">
                  <a:pos x="T2" y="T3"/>
                </a:cxn>
                <a:cxn ang="0">
                  <a:pos x="T4" y="T5"/>
                </a:cxn>
                <a:cxn ang="0">
                  <a:pos x="T6" y="T7"/>
                </a:cxn>
                <a:cxn ang="0">
                  <a:pos x="T8" y="T9"/>
                </a:cxn>
              </a:cxnLst>
              <a:rect l="0" t="0" r="r" b="b"/>
              <a:pathLst>
                <a:path w="3044" h="3859">
                  <a:moveTo>
                    <a:pt x="2752" y="196"/>
                  </a:moveTo>
                  <a:lnTo>
                    <a:pt x="0" y="0"/>
                  </a:lnTo>
                  <a:lnTo>
                    <a:pt x="1358" y="3859"/>
                  </a:lnTo>
                  <a:lnTo>
                    <a:pt x="3044" y="2347"/>
                  </a:lnTo>
                  <a:lnTo>
                    <a:pt x="2752" y="196"/>
                  </a:lnTo>
                  <a:close/>
                </a:path>
              </a:pathLst>
            </a:custGeom>
            <a:solidFill>
              <a:sysClr val="window" lastClr="FFFFFF">
                <a:lumMod val="9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11" name="Freeform 260"/>
            <p:cNvSpPr/>
            <p:nvPr/>
          </p:nvSpPr>
          <p:spPr bwMode="auto">
            <a:xfrm>
              <a:off x="8086725" y="1507250"/>
              <a:ext cx="1053704" cy="1089562"/>
            </a:xfrm>
            <a:custGeom>
              <a:avLst/>
              <a:gdLst>
                <a:gd name="T0" fmla="*/ 292 w 3315"/>
                <a:gd name="T1" fmla="*/ 3430 h 3430"/>
                <a:gd name="T2" fmla="*/ 3315 w 3315"/>
                <a:gd name="T3" fmla="*/ 3285 h 3430"/>
                <a:gd name="T4" fmla="*/ 1326 w 3315"/>
                <a:gd name="T5" fmla="*/ 0 h 3430"/>
                <a:gd name="T6" fmla="*/ 0 w 3315"/>
                <a:gd name="T7" fmla="*/ 1279 h 3430"/>
                <a:gd name="T8" fmla="*/ 292 w 3315"/>
                <a:gd name="T9" fmla="*/ 3430 h 3430"/>
              </a:gdLst>
              <a:ahLst/>
              <a:cxnLst>
                <a:cxn ang="0">
                  <a:pos x="T0" y="T1"/>
                </a:cxn>
                <a:cxn ang="0">
                  <a:pos x="T2" y="T3"/>
                </a:cxn>
                <a:cxn ang="0">
                  <a:pos x="T4" y="T5"/>
                </a:cxn>
                <a:cxn ang="0">
                  <a:pos x="T6" y="T7"/>
                </a:cxn>
                <a:cxn ang="0">
                  <a:pos x="T8" y="T9"/>
                </a:cxn>
              </a:cxnLst>
              <a:rect l="0" t="0" r="r" b="b"/>
              <a:pathLst>
                <a:path w="3315" h="3430">
                  <a:moveTo>
                    <a:pt x="292" y="3430"/>
                  </a:moveTo>
                  <a:lnTo>
                    <a:pt x="3315" y="3285"/>
                  </a:lnTo>
                  <a:lnTo>
                    <a:pt x="1326" y="0"/>
                  </a:lnTo>
                  <a:lnTo>
                    <a:pt x="0" y="1279"/>
                  </a:lnTo>
                  <a:lnTo>
                    <a:pt x="292" y="3430"/>
                  </a:lnTo>
                  <a:close/>
                </a:path>
              </a:pathLst>
            </a:custGeom>
            <a:solidFill>
              <a:srgbClr val="E7E6E6">
                <a:lumMod val="90000"/>
              </a:srgb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12" name="Freeform 261"/>
            <p:cNvSpPr/>
            <p:nvPr/>
          </p:nvSpPr>
          <p:spPr bwMode="auto">
            <a:xfrm>
              <a:off x="8179594" y="2551463"/>
              <a:ext cx="960835" cy="799570"/>
            </a:xfrm>
            <a:custGeom>
              <a:avLst/>
              <a:gdLst>
                <a:gd name="T0" fmla="*/ 3023 w 3023"/>
                <a:gd name="T1" fmla="*/ 0 h 2517"/>
                <a:gd name="T2" fmla="*/ 0 w 3023"/>
                <a:gd name="T3" fmla="*/ 145 h 2517"/>
                <a:gd name="T4" fmla="*/ 1432 w 3023"/>
                <a:gd name="T5" fmla="*/ 2517 h 2517"/>
                <a:gd name="T6" fmla="*/ 3023 w 3023"/>
                <a:gd name="T7" fmla="*/ 0 h 2517"/>
              </a:gdLst>
              <a:ahLst/>
              <a:cxnLst>
                <a:cxn ang="0">
                  <a:pos x="T0" y="T1"/>
                </a:cxn>
                <a:cxn ang="0">
                  <a:pos x="T2" y="T3"/>
                </a:cxn>
                <a:cxn ang="0">
                  <a:pos x="T4" y="T5"/>
                </a:cxn>
                <a:cxn ang="0">
                  <a:pos x="T6" y="T7"/>
                </a:cxn>
              </a:cxnLst>
              <a:rect l="0" t="0" r="r" b="b"/>
              <a:pathLst>
                <a:path w="3023" h="2517">
                  <a:moveTo>
                    <a:pt x="3023" y="0"/>
                  </a:moveTo>
                  <a:lnTo>
                    <a:pt x="0" y="145"/>
                  </a:lnTo>
                  <a:lnTo>
                    <a:pt x="1432" y="2517"/>
                  </a:lnTo>
                  <a:lnTo>
                    <a:pt x="3023" y="0"/>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13" name="Freeform 262"/>
            <p:cNvSpPr/>
            <p:nvPr/>
          </p:nvSpPr>
          <p:spPr bwMode="auto">
            <a:xfrm>
              <a:off x="8508206" y="1078823"/>
              <a:ext cx="632222" cy="1472640"/>
            </a:xfrm>
            <a:custGeom>
              <a:avLst/>
              <a:gdLst>
                <a:gd name="T0" fmla="*/ 0 w 1989"/>
                <a:gd name="T1" fmla="*/ 1344 h 4629"/>
                <a:gd name="T2" fmla="*/ 1989 w 1989"/>
                <a:gd name="T3" fmla="*/ 4629 h 4629"/>
                <a:gd name="T4" fmla="*/ 1989 w 1989"/>
                <a:gd name="T5" fmla="*/ 0 h 4629"/>
                <a:gd name="T6" fmla="*/ 0 w 1989"/>
                <a:gd name="T7" fmla="*/ 1344 h 4629"/>
              </a:gdLst>
              <a:ahLst/>
              <a:cxnLst>
                <a:cxn ang="0">
                  <a:pos x="T0" y="T1"/>
                </a:cxn>
                <a:cxn ang="0">
                  <a:pos x="T2" y="T3"/>
                </a:cxn>
                <a:cxn ang="0">
                  <a:pos x="T4" y="T5"/>
                </a:cxn>
                <a:cxn ang="0">
                  <a:pos x="T6" y="T7"/>
                </a:cxn>
              </a:cxnLst>
              <a:rect l="0" t="0" r="r" b="b"/>
              <a:pathLst>
                <a:path w="1989" h="4629">
                  <a:moveTo>
                    <a:pt x="0" y="1344"/>
                  </a:moveTo>
                  <a:lnTo>
                    <a:pt x="1989" y="4629"/>
                  </a:lnTo>
                  <a:lnTo>
                    <a:pt x="1989" y="0"/>
                  </a:lnTo>
                  <a:lnTo>
                    <a:pt x="0" y="1344"/>
                  </a:lnTo>
                  <a:close/>
                </a:path>
              </a:pathLst>
            </a:custGeom>
            <a:solidFill>
              <a:sysClr val="window" lastClr="FFFFFF">
                <a:lumMod val="9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14" name="Freeform 263"/>
            <p:cNvSpPr/>
            <p:nvPr/>
          </p:nvSpPr>
          <p:spPr bwMode="auto">
            <a:xfrm>
              <a:off x="7475935" y="656364"/>
              <a:ext cx="1032272" cy="850886"/>
            </a:xfrm>
            <a:custGeom>
              <a:avLst/>
              <a:gdLst>
                <a:gd name="T0" fmla="*/ 3252 w 3252"/>
                <a:gd name="T1" fmla="*/ 2674 h 2674"/>
                <a:gd name="T2" fmla="*/ 3249 w 3252"/>
                <a:gd name="T3" fmla="*/ 0 h 2674"/>
                <a:gd name="T4" fmla="*/ 0 w 3252"/>
                <a:gd name="T5" fmla="*/ 190 h 2674"/>
                <a:gd name="T6" fmla="*/ 3252 w 3252"/>
                <a:gd name="T7" fmla="*/ 2674 h 2674"/>
              </a:gdLst>
              <a:ahLst/>
              <a:cxnLst>
                <a:cxn ang="0">
                  <a:pos x="T0" y="T1"/>
                </a:cxn>
                <a:cxn ang="0">
                  <a:pos x="T2" y="T3"/>
                </a:cxn>
                <a:cxn ang="0">
                  <a:pos x="T4" y="T5"/>
                </a:cxn>
                <a:cxn ang="0">
                  <a:pos x="T6" y="T7"/>
                </a:cxn>
              </a:cxnLst>
              <a:rect l="0" t="0" r="r" b="b"/>
              <a:pathLst>
                <a:path w="3252" h="2674">
                  <a:moveTo>
                    <a:pt x="3252" y="2674"/>
                  </a:moveTo>
                  <a:lnTo>
                    <a:pt x="3249" y="0"/>
                  </a:lnTo>
                  <a:lnTo>
                    <a:pt x="0" y="190"/>
                  </a:lnTo>
                  <a:lnTo>
                    <a:pt x="3252" y="2674"/>
                  </a:lnTo>
                  <a:close/>
                </a:path>
              </a:pathLst>
            </a:custGeom>
            <a:solidFill>
              <a:srgbClr val="E7E6E6">
                <a:lumMod val="90000"/>
              </a:srgb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15" name="Freeform 264"/>
            <p:cNvSpPr/>
            <p:nvPr/>
          </p:nvSpPr>
          <p:spPr bwMode="auto">
            <a:xfrm>
              <a:off x="6455569" y="717227"/>
              <a:ext cx="1020366" cy="1132524"/>
            </a:xfrm>
            <a:custGeom>
              <a:avLst/>
              <a:gdLst>
                <a:gd name="T0" fmla="*/ 2383 w 3209"/>
                <a:gd name="T1" fmla="*/ 3567 h 3567"/>
                <a:gd name="T2" fmla="*/ 3209 w 3209"/>
                <a:gd name="T3" fmla="*/ 0 h 3567"/>
                <a:gd name="T4" fmla="*/ 0 w 3209"/>
                <a:gd name="T5" fmla="*/ 333 h 3567"/>
                <a:gd name="T6" fmla="*/ 2383 w 3209"/>
                <a:gd name="T7" fmla="*/ 3567 h 3567"/>
              </a:gdLst>
              <a:ahLst/>
              <a:cxnLst>
                <a:cxn ang="0">
                  <a:pos x="T0" y="T1"/>
                </a:cxn>
                <a:cxn ang="0">
                  <a:pos x="T2" y="T3"/>
                </a:cxn>
                <a:cxn ang="0">
                  <a:pos x="T4" y="T5"/>
                </a:cxn>
                <a:cxn ang="0">
                  <a:pos x="T6" y="T7"/>
                </a:cxn>
              </a:cxnLst>
              <a:rect l="0" t="0" r="r" b="b"/>
              <a:pathLst>
                <a:path w="3209" h="3567">
                  <a:moveTo>
                    <a:pt x="2383" y="3567"/>
                  </a:moveTo>
                  <a:lnTo>
                    <a:pt x="3209" y="0"/>
                  </a:lnTo>
                  <a:lnTo>
                    <a:pt x="0" y="333"/>
                  </a:lnTo>
                  <a:lnTo>
                    <a:pt x="2383" y="3567"/>
                  </a:lnTo>
                  <a:close/>
                </a:path>
              </a:pathLst>
            </a:custGeom>
            <a:solidFill>
              <a:sysClr val="window" lastClr="FFFFFF">
                <a:lumMod val="9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16" name="Freeform 265"/>
            <p:cNvSpPr/>
            <p:nvPr/>
          </p:nvSpPr>
          <p:spPr bwMode="auto">
            <a:xfrm>
              <a:off x="5669756" y="1"/>
              <a:ext cx="1148954" cy="822244"/>
            </a:xfrm>
            <a:custGeom>
              <a:avLst/>
              <a:gdLst>
                <a:gd name="T0" fmla="*/ 3615 w 3615"/>
                <a:gd name="T1" fmla="*/ 0 h 2586"/>
                <a:gd name="T2" fmla="*/ 1481 w 3615"/>
                <a:gd name="T3" fmla="*/ 0 h 2586"/>
                <a:gd name="T4" fmla="*/ 0 w 3615"/>
                <a:gd name="T5" fmla="*/ 1292 h 2586"/>
                <a:gd name="T6" fmla="*/ 1 w 3615"/>
                <a:gd name="T7" fmla="*/ 1292 h 2586"/>
                <a:gd name="T8" fmla="*/ 2468 w 3615"/>
                <a:gd name="T9" fmla="*/ 2586 h 2586"/>
                <a:gd name="T10" fmla="*/ 3615 w 3615"/>
                <a:gd name="T11" fmla="*/ 0 h 2586"/>
              </a:gdLst>
              <a:ahLst/>
              <a:cxnLst>
                <a:cxn ang="0">
                  <a:pos x="T0" y="T1"/>
                </a:cxn>
                <a:cxn ang="0">
                  <a:pos x="T2" y="T3"/>
                </a:cxn>
                <a:cxn ang="0">
                  <a:pos x="T4" y="T5"/>
                </a:cxn>
                <a:cxn ang="0">
                  <a:pos x="T6" y="T7"/>
                </a:cxn>
                <a:cxn ang="0">
                  <a:pos x="T8" y="T9"/>
                </a:cxn>
                <a:cxn ang="0">
                  <a:pos x="T10" y="T11"/>
                </a:cxn>
              </a:cxnLst>
              <a:rect l="0" t="0" r="r" b="b"/>
              <a:pathLst>
                <a:path w="3615" h="2586">
                  <a:moveTo>
                    <a:pt x="3615" y="0"/>
                  </a:moveTo>
                  <a:lnTo>
                    <a:pt x="1481" y="0"/>
                  </a:lnTo>
                  <a:lnTo>
                    <a:pt x="0" y="1292"/>
                  </a:lnTo>
                  <a:lnTo>
                    <a:pt x="1" y="1292"/>
                  </a:lnTo>
                  <a:lnTo>
                    <a:pt x="2468" y="2586"/>
                  </a:lnTo>
                  <a:lnTo>
                    <a:pt x="3615" y="0"/>
                  </a:lnTo>
                  <a:close/>
                </a:path>
              </a:pathLst>
            </a:custGeom>
            <a:solidFill>
              <a:sysClr val="window" lastClr="FFFFFF">
                <a:lumMod val="9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17" name="Freeform 266"/>
            <p:cNvSpPr/>
            <p:nvPr/>
          </p:nvSpPr>
          <p:spPr bwMode="auto">
            <a:xfrm>
              <a:off x="5669756" y="411720"/>
              <a:ext cx="0"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FFFFFF"/>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18" name="Freeform 267"/>
            <p:cNvSpPr/>
            <p:nvPr/>
          </p:nvSpPr>
          <p:spPr bwMode="auto">
            <a:xfrm>
              <a:off x="5669756" y="411720"/>
              <a:ext cx="1541860" cy="1438032"/>
            </a:xfrm>
            <a:custGeom>
              <a:avLst/>
              <a:gdLst>
                <a:gd name="T0" fmla="*/ 1 w 4851"/>
                <a:gd name="T1" fmla="*/ 0 h 4528"/>
                <a:gd name="T2" fmla="*/ 0 w 4851"/>
                <a:gd name="T3" fmla="*/ 0 h 4528"/>
                <a:gd name="T4" fmla="*/ 528 w 4851"/>
                <a:gd name="T5" fmla="*/ 2862 h 4528"/>
                <a:gd name="T6" fmla="*/ 4851 w 4851"/>
                <a:gd name="T7" fmla="*/ 4528 h 4528"/>
                <a:gd name="T8" fmla="*/ 2468 w 4851"/>
                <a:gd name="T9" fmla="*/ 1294 h 4528"/>
                <a:gd name="T10" fmla="*/ 1 w 4851"/>
                <a:gd name="T11" fmla="*/ 0 h 4528"/>
              </a:gdLst>
              <a:ahLst/>
              <a:cxnLst>
                <a:cxn ang="0">
                  <a:pos x="T0" y="T1"/>
                </a:cxn>
                <a:cxn ang="0">
                  <a:pos x="T2" y="T3"/>
                </a:cxn>
                <a:cxn ang="0">
                  <a:pos x="T4" y="T5"/>
                </a:cxn>
                <a:cxn ang="0">
                  <a:pos x="T6" y="T7"/>
                </a:cxn>
                <a:cxn ang="0">
                  <a:pos x="T8" y="T9"/>
                </a:cxn>
                <a:cxn ang="0">
                  <a:pos x="T10" y="T11"/>
                </a:cxn>
              </a:cxnLst>
              <a:rect l="0" t="0" r="r" b="b"/>
              <a:pathLst>
                <a:path w="4851" h="4528">
                  <a:moveTo>
                    <a:pt x="1" y="0"/>
                  </a:moveTo>
                  <a:lnTo>
                    <a:pt x="0" y="0"/>
                  </a:lnTo>
                  <a:lnTo>
                    <a:pt x="528" y="2862"/>
                  </a:lnTo>
                  <a:lnTo>
                    <a:pt x="4851" y="4528"/>
                  </a:lnTo>
                  <a:lnTo>
                    <a:pt x="2468" y="1294"/>
                  </a:lnTo>
                  <a:lnTo>
                    <a:pt x="1" y="0"/>
                  </a:lnTo>
                  <a:close/>
                </a:path>
              </a:pathLst>
            </a:custGeom>
            <a:solidFill>
              <a:srgbClr val="E7E6E6">
                <a:lumMod val="90000"/>
              </a:srgb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19" name="Freeform 268"/>
            <p:cNvSpPr/>
            <p:nvPr/>
          </p:nvSpPr>
          <p:spPr bwMode="auto">
            <a:xfrm>
              <a:off x="4914900" y="411720"/>
              <a:ext cx="923925" cy="1380749"/>
            </a:xfrm>
            <a:custGeom>
              <a:avLst/>
              <a:gdLst>
                <a:gd name="T0" fmla="*/ 2377 w 2905"/>
                <a:gd name="T1" fmla="*/ 0 h 4348"/>
                <a:gd name="T2" fmla="*/ 0 w 2905"/>
                <a:gd name="T3" fmla="*/ 1378 h 4348"/>
                <a:gd name="T4" fmla="*/ 577 w 2905"/>
                <a:gd name="T5" fmla="*/ 4348 h 4348"/>
                <a:gd name="T6" fmla="*/ 2905 w 2905"/>
                <a:gd name="T7" fmla="*/ 2862 h 4348"/>
                <a:gd name="T8" fmla="*/ 2377 w 2905"/>
                <a:gd name="T9" fmla="*/ 0 h 4348"/>
              </a:gdLst>
              <a:ahLst/>
              <a:cxnLst>
                <a:cxn ang="0">
                  <a:pos x="T0" y="T1"/>
                </a:cxn>
                <a:cxn ang="0">
                  <a:pos x="T2" y="T3"/>
                </a:cxn>
                <a:cxn ang="0">
                  <a:pos x="T4" y="T5"/>
                </a:cxn>
                <a:cxn ang="0">
                  <a:pos x="T6" y="T7"/>
                </a:cxn>
                <a:cxn ang="0">
                  <a:pos x="T8" y="T9"/>
                </a:cxn>
              </a:cxnLst>
              <a:rect l="0" t="0" r="r" b="b"/>
              <a:pathLst>
                <a:path w="2905" h="4348">
                  <a:moveTo>
                    <a:pt x="2377" y="0"/>
                  </a:moveTo>
                  <a:lnTo>
                    <a:pt x="0" y="1378"/>
                  </a:lnTo>
                  <a:lnTo>
                    <a:pt x="577" y="4348"/>
                  </a:lnTo>
                  <a:lnTo>
                    <a:pt x="2905" y="2862"/>
                  </a:lnTo>
                  <a:lnTo>
                    <a:pt x="2377" y="0"/>
                  </a:lnTo>
                  <a:close/>
                </a:path>
              </a:pathLst>
            </a:custGeom>
            <a:solidFill>
              <a:sysClr val="window" lastClr="FFFFFF">
                <a:lumMod val="7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20" name="Freeform 269"/>
            <p:cNvSpPr/>
            <p:nvPr/>
          </p:nvSpPr>
          <p:spPr bwMode="auto">
            <a:xfrm>
              <a:off x="5230416" y="1"/>
              <a:ext cx="909638" cy="411719"/>
            </a:xfrm>
            <a:custGeom>
              <a:avLst/>
              <a:gdLst>
                <a:gd name="T0" fmla="*/ 0 w 2865"/>
                <a:gd name="T1" fmla="*/ 0 h 1292"/>
                <a:gd name="T2" fmla="*/ 1384 w 2865"/>
                <a:gd name="T3" fmla="*/ 1292 h 1292"/>
                <a:gd name="T4" fmla="*/ 2865 w 2865"/>
                <a:gd name="T5" fmla="*/ 0 h 1292"/>
                <a:gd name="T6" fmla="*/ 0 w 2865"/>
                <a:gd name="T7" fmla="*/ 0 h 1292"/>
              </a:gdLst>
              <a:ahLst/>
              <a:cxnLst>
                <a:cxn ang="0">
                  <a:pos x="T0" y="T1"/>
                </a:cxn>
                <a:cxn ang="0">
                  <a:pos x="T2" y="T3"/>
                </a:cxn>
                <a:cxn ang="0">
                  <a:pos x="T4" y="T5"/>
                </a:cxn>
                <a:cxn ang="0">
                  <a:pos x="T6" y="T7"/>
                </a:cxn>
              </a:cxnLst>
              <a:rect l="0" t="0" r="r" b="b"/>
              <a:pathLst>
                <a:path w="2865" h="1292">
                  <a:moveTo>
                    <a:pt x="0" y="0"/>
                  </a:moveTo>
                  <a:lnTo>
                    <a:pt x="1384" y="1292"/>
                  </a:lnTo>
                  <a:lnTo>
                    <a:pt x="2865" y="0"/>
                  </a:lnTo>
                  <a:lnTo>
                    <a:pt x="0" y="0"/>
                  </a:lnTo>
                  <a:close/>
                </a:path>
              </a:pathLst>
            </a:custGeom>
            <a:solidFill>
              <a:sysClr val="window" lastClr="FFFFFF">
                <a:lumMod val="7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21" name="Freeform 270"/>
            <p:cNvSpPr/>
            <p:nvPr/>
          </p:nvSpPr>
          <p:spPr bwMode="auto">
            <a:xfrm>
              <a:off x="4067175" y="1"/>
              <a:ext cx="1602581" cy="848499"/>
            </a:xfrm>
            <a:custGeom>
              <a:avLst/>
              <a:gdLst>
                <a:gd name="T0" fmla="*/ 5044 w 5044"/>
                <a:gd name="T1" fmla="*/ 1292 h 2670"/>
                <a:gd name="T2" fmla="*/ 3660 w 5044"/>
                <a:gd name="T3" fmla="*/ 0 h 2670"/>
                <a:gd name="T4" fmla="*/ 796 w 5044"/>
                <a:gd name="T5" fmla="*/ 0 h 2670"/>
                <a:gd name="T6" fmla="*/ 0 w 5044"/>
                <a:gd name="T7" fmla="*/ 1691 h 2670"/>
                <a:gd name="T8" fmla="*/ 2666 w 5044"/>
                <a:gd name="T9" fmla="*/ 2670 h 2670"/>
                <a:gd name="T10" fmla="*/ 2667 w 5044"/>
                <a:gd name="T11" fmla="*/ 2670 h 2670"/>
                <a:gd name="T12" fmla="*/ 5044 w 5044"/>
                <a:gd name="T13" fmla="*/ 1292 h 2670"/>
              </a:gdLst>
              <a:ahLst/>
              <a:cxnLst>
                <a:cxn ang="0">
                  <a:pos x="T0" y="T1"/>
                </a:cxn>
                <a:cxn ang="0">
                  <a:pos x="T2" y="T3"/>
                </a:cxn>
                <a:cxn ang="0">
                  <a:pos x="T4" y="T5"/>
                </a:cxn>
                <a:cxn ang="0">
                  <a:pos x="T6" y="T7"/>
                </a:cxn>
                <a:cxn ang="0">
                  <a:pos x="T8" y="T9"/>
                </a:cxn>
                <a:cxn ang="0">
                  <a:pos x="T10" y="T11"/>
                </a:cxn>
                <a:cxn ang="0">
                  <a:pos x="T12" y="T13"/>
                </a:cxn>
              </a:cxnLst>
              <a:rect l="0" t="0" r="r" b="b"/>
              <a:pathLst>
                <a:path w="5044" h="2670">
                  <a:moveTo>
                    <a:pt x="5044" y="1292"/>
                  </a:moveTo>
                  <a:lnTo>
                    <a:pt x="3660" y="0"/>
                  </a:lnTo>
                  <a:lnTo>
                    <a:pt x="796" y="0"/>
                  </a:lnTo>
                  <a:lnTo>
                    <a:pt x="0" y="1691"/>
                  </a:lnTo>
                  <a:lnTo>
                    <a:pt x="2666" y="2670"/>
                  </a:lnTo>
                  <a:lnTo>
                    <a:pt x="2667" y="2670"/>
                  </a:lnTo>
                  <a:lnTo>
                    <a:pt x="5044" y="1292"/>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22" name="Freeform 271"/>
            <p:cNvSpPr/>
            <p:nvPr/>
          </p:nvSpPr>
          <p:spPr bwMode="auto">
            <a:xfrm>
              <a:off x="4139804" y="848500"/>
              <a:ext cx="958453" cy="943969"/>
            </a:xfrm>
            <a:custGeom>
              <a:avLst/>
              <a:gdLst>
                <a:gd name="T0" fmla="*/ 2437 w 3014"/>
                <a:gd name="T1" fmla="*/ 0 h 2970"/>
                <a:gd name="T2" fmla="*/ 2436 w 3014"/>
                <a:gd name="T3" fmla="*/ 0 h 2970"/>
                <a:gd name="T4" fmla="*/ 0 w 3014"/>
                <a:gd name="T5" fmla="*/ 1359 h 2970"/>
                <a:gd name="T6" fmla="*/ 3014 w 3014"/>
                <a:gd name="T7" fmla="*/ 2970 h 2970"/>
                <a:gd name="T8" fmla="*/ 2437 w 3014"/>
                <a:gd name="T9" fmla="*/ 0 h 2970"/>
              </a:gdLst>
              <a:ahLst/>
              <a:cxnLst>
                <a:cxn ang="0">
                  <a:pos x="T0" y="T1"/>
                </a:cxn>
                <a:cxn ang="0">
                  <a:pos x="T2" y="T3"/>
                </a:cxn>
                <a:cxn ang="0">
                  <a:pos x="T4" y="T5"/>
                </a:cxn>
                <a:cxn ang="0">
                  <a:pos x="T6" y="T7"/>
                </a:cxn>
                <a:cxn ang="0">
                  <a:pos x="T8" y="T9"/>
                </a:cxn>
              </a:cxnLst>
              <a:rect l="0" t="0" r="r" b="b"/>
              <a:pathLst>
                <a:path w="3014" h="2970">
                  <a:moveTo>
                    <a:pt x="2437" y="0"/>
                  </a:moveTo>
                  <a:lnTo>
                    <a:pt x="2436" y="0"/>
                  </a:lnTo>
                  <a:lnTo>
                    <a:pt x="0" y="1359"/>
                  </a:lnTo>
                  <a:lnTo>
                    <a:pt x="3014" y="2970"/>
                  </a:lnTo>
                  <a:lnTo>
                    <a:pt x="2437" y="0"/>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23" name="Freeform 272"/>
            <p:cNvSpPr/>
            <p:nvPr/>
          </p:nvSpPr>
          <p:spPr bwMode="auto">
            <a:xfrm>
              <a:off x="5544741" y="1321081"/>
              <a:ext cx="984647" cy="1164746"/>
            </a:xfrm>
            <a:custGeom>
              <a:avLst/>
              <a:gdLst>
                <a:gd name="T0" fmla="*/ 0 w 3101"/>
                <a:gd name="T1" fmla="*/ 3203 h 3663"/>
                <a:gd name="T2" fmla="*/ 3101 w 3101"/>
                <a:gd name="T3" fmla="*/ 3663 h 3663"/>
                <a:gd name="T4" fmla="*/ 926 w 3101"/>
                <a:gd name="T5" fmla="*/ 0 h 3663"/>
                <a:gd name="T6" fmla="*/ 0 w 3101"/>
                <a:gd name="T7" fmla="*/ 3203 h 3663"/>
              </a:gdLst>
              <a:ahLst/>
              <a:cxnLst>
                <a:cxn ang="0">
                  <a:pos x="T0" y="T1"/>
                </a:cxn>
                <a:cxn ang="0">
                  <a:pos x="T2" y="T3"/>
                </a:cxn>
                <a:cxn ang="0">
                  <a:pos x="T4" y="T5"/>
                </a:cxn>
                <a:cxn ang="0">
                  <a:pos x="T6" y="T7"/>
                </a:cxn>
              </a:cxnLst>
              <a:rect l="0" t="0" r="r" b="b"/>
              <a:pathLst>
                <a:path w="3101" h="3663">
                  <a:moveTo>
                    <a:pt x="0" y="3203"/>
                  </a:moveTo>
                  <a:lnTo>
                    <a:pt x="3101" y="3663"/>
                  </a:lnTo>
                  <a:lnTo>
                    <a:pt x="926" y="0"/>
                  </a:lnTo>
                  <a:lnTo>
                    <a:pt x="0" y="3203"/>
                  </a:lnTo>
                  <a:close/>
                </a:path>
              </a:pathLst>
            </a:custGeom>
            <a:solidFill>
              <a:srgbClr val="E7E6E6">
                <a:lumMod val="90000"/>
              </a:srgb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24" name="Freeform 273"/>
            <p:cNvSpPr/>
            <p:nvPr/>
          </p:nvSpPr>
          <p:spPr bwMode="auto">
            <a:xfrm>
              <a:off x="5544741" y="2340234"/>
              <a:ext cx="984647" cy="855658"/>
            </a:xfrm>
            <a:custGeom>
              <a:avLst/>
              <a:gdLst>
                <a:gd name="T0" fmla="*/ 3101 w 3101"/>
                <a:gd name="T1" fmla="*/ 460 h 2698"/>
                <a:gd name="T2" fmla="*/ 0 w 3101"/>
                <a:gd name="T3" fmla="*/ 0 h 2698"/>
                <a:gd name="T4" fmla="*/ 1739 w 3101"/>
                <a:gd name="T5" fmla="*/ 2698 h 2698"/>
                <a:gd name="T6" fmla="*/ 3101 w 3101"/>
                <a:gd name="T7" fmla="*/ 460 h 2698"/>
              </a:gdLst>
              <a:ahLst/>
              <a:cxnLst>
                <a:cxn ang="0">
                  <a:pos x="T0" y="T1"/>
                </a:cxn>
                <a:cxn ang="0">
                  <a:pos x="T2" y="T3"/>
                </a:cxn>
                <a:cxn ang="0">
                  <a:pos x="T4" y="T5"/>
                </a:cxn>
                <a:cxn ang="0">
                  <a:pos x="T6" y="T7"/>
                </a:cxn>
              </a:cxnLst>
              <a:rect l="0" t="0" r="r" b="b"/>
              <a:pathLst>
                <a:path w="3101" h="2698">
                  <a:moveTo>
                    <a:pt x="3101" y="460"/>
                  </a:moveTo>
                  <a:lnTo>
                    <a:pt x="0" y="0"/>
                  </a:lnTo>
                  <a:lnTo>
                    <a:pt x="1739" y="2698"/>
                  </a:lnTo>
                  <a:lnTo>
                    <a:pt x="3101" y="460"/>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25" name="Freeform 274"/>
            <p:cNvSpPr/>
            <p:nvPr/>
          </p:nvSpPr>
          <p:spPr bwMode="auto">
            <a:xfrm>
              <a:off x="4399360" y="1321081"/>
              <a:ext cx="1439465" cy="1365235"/>
            </a:xfrm>
            <a:custGeom>
              <a:avLst/>
              <a:gdLst>
                <a:gd name="T0" fmla="*/ 3603 w 4529"/>
                <a:gd name="T1" fmla="*/ 3203 h 4295"/>
                <a:gd name="T2" fmla="*/ 4529 w 4529"/>
                <a:gd name="T3" fmla="*/ 0 h 4295"/>
                <a:gd name="T4" fmla="*/ 2201 w 4529"/>
                <a:gd name="T5" fmla="*/ 1486 h 4295"/>
                <a:gd name="T6" fmla="*/ 0 w 4529"/>
                <a:gd name="T7" fmla="*/ 4295 h 4295"/>
                <a:gd name="T8" fmla="*/ 3603 w 4529"/>
                <a:gd name="T9" fmla="*/ 3203 h 4295"/>
              </a:gdLst>
              <a:ahLst/>
              <a:cxnLst>
                <a:cxn ang="0">
                  <a:pos x="T0" y="T1"/>
                </a:cxn>
                <a:cxn ang="0">
                  <a:pos x="T2" y="T3"/>
                </a:cxn>
                <a:cxn ang="0">
                  <a:pos x="T4" y="T5"/>
                </a:cxn>
                <a:cxn ang="0">
                  <a:pos x="T6" y="T7"/>
                </a:cxn>
                <a:cxn ang="0">
                  <a:pos x="T8" y="T9"/>
                </a:cxn>
              </a:cxnLst>
              <a:rect l="0" t="0" r="r" b="b"/>
              <a:pathLst>
                <a:path w="4529" h="4295">
                  <a:moveTo>
                    <a:pt x="3603" y="3203"/>
                  </a:moveTo>
                  <a:lnTo>
                    <a:pt x="4529" y="0"/>
                  </a:lnTo>
                  <a:lnTo>
                    <a:pt x="2201" y="1486"/>
                  </a:lnTo>
                  <a:lnTo>
                    <a:pt x="0" y="4295"/>
                  </a:lnTo>
                  <a:lnTo>
                    <a:pt x="3603" y="3203"/>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26" name="Freeform 275"/>
            <p:cNvSpPr/>
            <p:nvPr/>
          </p:nvSpPr>
          <p:spPr bwMode="auto">
            <a:xfrm>
              <a:off x="5838825" y="1321081"/>
              <a:ext cx="1372791" cy="1164746"/>
            </a:xfrm>
            <a:custGeom>
              <a:avLst/>
              <a:gdLst>
                <a:gd name="T0" fmla="*/ 0 w 4323"/>
                <a:gd name="T1" fmla="*/ 0 h 3663"/>
                <a:gd name="T2" fmla="*/ 2175 w 4323"/>
                <a:gd name="T3" fmla="*/ 3663 h 3663"/>
                <a:gd name="T4" fmla="*/ 4323 w 4323"/>
                <a:gd name="T5" fmla="*/ 1666 h 3663"/>
                <a:gd name="T6" fmla="*/ 0 w 4323"/>
                <a:gd name="T7" fmla="*/ 0 h 3663"/>
              </a:gdLst>
              <a:ahLst/>
              <a:cxnLst>
                <a:cxn ang="0">
                  <a:pos x="T0" y="T1"/>
                </a:cxn>
                <a:cxn ang="0">
                  <a:pos x="T2" y="T3"/>
                </a:cxn>
                <a:cxn ang="0">
                  <a:pos x="T4" y="T5"/>
                </a:cxn>
                <a:cxn ang="0">
                  <a:pos x="T6" y="T7"/>
                </a:cxn>
              </a:cxnLst>
              <a:rect l="0" t="0" r="r" b="b"/>
              <a:pathLst>
                <a:path w="4323" h="3663">
                  <a:moveTo>
                    <a:pt x="0" y="0"/>
                  </a:moveTo>
                  <a:lnTo>
                    <a:pt x="2175" y="3663"/>
                  </a:lnTo>
                  <a:lnTo>
                    <a:pt x="4323" y="1666"/>
                  </a:lnTo>
                  <a:lnTo>
                    <a:pt x="0" y="0"/>
                  </a:lnTo>
                  <a:close/>
                </a:path>
              </a:pathLst>
            </a:custGeom>
            <a:solidFill>
              <a:sysClr val="window" lastClr="FFFFFF">
                <a:lumMod val="7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27" name="Freeform 276"/>
            <p:cNvSpPr/>
            <p:nvPr/>
          </p:nvSpPr>
          <p:spPr bwMode="auto">
            <a:xfrm>
              <a:off x="6096000" y="3195893"/>
              <a:ext cx="821531" cy="883107"/>
            </a:xfrm>
            <a:custGeom>
              <a:avLst/>
              <a:gdLst>
                <a:gd name="T0" fmla="*/ 209 w 2585"/>
                <a:gd name="T1" fmla="*/ 2775 h 2775"/>
                <a:gd name="T2" fmla="*/ 2585 w 2585"/>
                <a:gd name="T3" fmla="*/ 1429 h 2775"/>
                <a:gd name="T4" fmla="*/ 0 w 2585"/>
                <a:gd name="T5" fmla="*/ 0 h 2775"/>
                <a:gd name="T6" fmla="*/ 209 w 2585"/>
                <a:gd name="T7" fmla="*/ 2775 h 2775"/>
              </a:gdLst>
              <a:ahLst/>
              <a:cxnLst>
                <a:cxn ang="0">
                  <a:pos x="T0" y="T1"/>
                </a:cxn>
                <a:cxn ang="0">
                  <a:pos x="T2" y="T3"/>
                </a:cxn>
                <a:cxn ang="0">
                  <a:pos x="T4" y="T5"/>
                </a:cxn>
                <a:cxn ang="0">
                  <a:pos x="T6" y="T7"/>
                </a:cxn>
              </a:cxnLst>
              <a:rect l="0" t="0" r="r" b="b"/>
              <a:pathLst>
                <a:path w="2585" h="2775">
                  <a:moveTo>
                    <a:pt x="209" y="2775"/>
                  </a:moveTo>
                  <a:lnTo>
                    <a:pt x="2585" y="1429"/>
                  </a:lnTo>
                  <a:lnTo>
                    <a:pt x="0" y="0"/>
                  </a:lnTo>
                  <a:lnTo>
                    <a:pt x="209" y="2775"/>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28" name="Freeform 277"/>
            <p:cNvSpPr/>
            <p:nvPr/>
          </p:nvSpPr>
          <p:spPr bwMode="auto">
            <a:xfrm>
              <a:off x="6162675" y="3650574"/>
              <a:ext cx="810816" cy="1492927"/>
            </a:xfrm>
            <a:custGeom>
              <a:avLst/>
              <a:gdLst>
                <a:gd name="T0" fmla="*/ 2376 w 2547"/>
                <a:gd name="T1" fmla="*/ 0 h 4694"/>
                <a:gd name="T2" fmla="*/ 0 w 2547"/>
                <a:gd name="T3" fmla="*/ 1346 h 4694"/>
                <a:gd name="T4" fmla="*/ 560 w 2547"/>
                <a:gd name="T5" fmla="*/ 4694 h 4694"/>
                <a:gd name="T6" fmla="*/ 2547 w 2547"/>
                <a:gd name="T7" fmla="*/ 2266 h 4694"/>
                <a:gd name="T8" fmla="*/ 2376 w 2547"/>
                <a:gd name="T9" fmla="*/ 0 h 4694"/>
              </a:gdLst>
              <a:ahLst/>
              <a:cxnLst>
                <a:cxn ang="0">
                  <a:pos x="T0" y="T1"/>
                </a:cxn>
                <a:cxn ang="0">
                  <a:pos x="T2" y="T3"/>
                </a:cxn>
                <a:cxn ang="0">
                  <a:pos x="T4" y="T5"/>
                </a:cxn>
                <a:cxn ang="0">
                  <a:pos x="T6" y="T7"/>
                </a:cxn>
                <a:cxn ang="0">
                  <a:pos x="T8" y="T9"/>
                </a:cxn>
              </a:cxnLst>
              <a:rect l="0" t="0" r="r" b="b"/>
              <a:pathLst>
                <a:path w="2547" h="4694">
                  <a:moveTo>
                    <a:pt x="2376" y="0"/>
                  </a:moveTo>
                  <a:lnTo>
                    <a:pt x="0" y="1346"/>
                  </a:lnTo>
                  <a:lnTo>
                    <a:pt x="560" y="4694"/>
                  </a:lnTo>
                  <a:lnTo>
                    <a:pt x="2547" y="2266"/>
                  </a:lnTo>
                  <a:lnTo>
                    <a:pt x="2376" y="0"/>
                  </a:lnTo>
                  <a:close/>
                </a:path>
              </a:pathLst>
            </a:custGeom>
            <a:solidFill>
              <a:srgbClr val="E7E6E6">
                <a:lumMod val="90000"/>
              </a:srgb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29" name="Freeform 278"/>
            <p:cNvSpPr/>
            <p:nvPr/>
          </p:nvSpPr>
          <p:spPr bwMode="auto">
            <a:xfrm>
              <a:off x="5080397" y="3195893"/>
              <a:ext cx="1082278" cy="1076435"/>
            </a:xfrm>
            <a:custGeom>
              <a:avLst/>
              <a:gdLst>
                <a:gd name="T0" fmla="*/ 3406 w 3406"/>
                <a:gd name="T1" fmla="*/ 2775 h 3382"/>
                <a:gd name="T2" fmla="*/ 3197 w 3406"/>
                <a:gd name="T3" fmla="*/ 0 h 3382"/>
                <a:gd name="T4" fmla="*/ 0 w 3406"/>
                <a:gd name="T5" fmla="*/ 3382 h 3382"/>
                <a:gd name="T6" fmla="*/ 3406 w 3406"/>
                <a:gd name="T7" fmla="*/ 2775 h 3382"/>
              </a:gdLst>
              <a:ahLst/>
              <a:cxnLst>
                <a:cxn ang="0">
                  <a:pos x="T0" y="T1"/>
                </a:cxn>
                <a:cxn ang="0">
                  <a:pos x="T2" y="T3"/>
                </a:cxn>
                <a:cxn ang="0">
                  <a:pos x="T4" y="T5"/>
                </a:cxn>
                <a:cxn ang="0">
                  <a:pos x="T6" y="T7"/>
                </a:cxn>
              </a:cxnLst>
              <a:rect l="0" t="0" r="r" b="b"/>
              <a:pathLst>
                <a:path w="3406" h="3382">
                  <a:moveTo>
                    <a:pt x="3406" y="2775"/>
                  </a:moveTo>
                  <a:lnTo>
                    <a:pt x="3197" y="0"/>
                  </a:lnTo>
                  <a:lnTo>
                    <a:pt x="0" y="3382"/>
                  </a:lnTo>
                  <a:lnTo>
                    <a:pt x="3406" y="2775"/>
                  </a:lnTo>
                  <a:close/>
                </a:path>
              </a:pathLst>
            </a:custGeom>
            <a:solidFill>
              <a:sysClr val="window" lastClr="FFFFFF">
                <a:lumMod val="9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30" name="Freeform 279"/>
            <p:cNvSpPr/>
            <p:nvPr/>
          </p:nvSpPr>
          <p:spPr bwMode="auto">
            <a:xfrm>
              <a:off x="6096000" y="2485827"/>
              <a:ext cx="1547813" cy="1164746"/>
            </a:xfrm>
            <a:custGeom>
              <a:avLst/>
              <a:gdLst>
                <a:gd name="T0" fmla="*/ 0 w 4868"/>
                <a:gd name="T1" fmla="*/ 2238 h 3667"/>
                <a:gd name="T2" fmla="*/ 2585 w 4868"/>
                <a:gd name="T3" fmla="*/ 3667 h 3667"/>
                <a:gd name="T4" fmla="*/ 4868 w 4868"/>
                <a:gd name="T5" fmla="*/ 1862 h 3667"/>
                <a:gd name="T6" fmla="*/ 1362 w 4868"/>
                <a:gd name="T7" fmla="*/ 0 h 3667"/>
                <a:gd name="T8" fmla="*/ 0 w 4868"/>
                <a:gd name="T9" fmla="*/ 2238 h 3667"/>
              </a:gdLst>
              <a:ahLst/>
              <a:cxnLst>
                <a:cxn ang="0">
                  <a:pos x="T0" y="T1"/>
                </a:cxn>
                <a:cxn ang="0">
                  <a:pos x="T2" y="T3"/>
                </a:cxn>
                <a:cxn ang="0">
                  <a:pos x="T4" y="T5"/>
                </a:cxn>
                <a:cxn ang="0">
                  <a:pos x="T6" y="T7"/>
                </a:cxn>
                <a:cxn ang="0">
                  <a:pos x="T8" y="T9"/>
                </a:cxn>
              </a:cxnLst>
              <a:rect l="0" t="0" r="r" b="b"/>
              <a:pathLst>
                <a:path w="4868" h="3667">
                  <a:moveTo>
                    <a:pt x="0" y="2238"/>
                  </a:moveTo>
                  <a:lnTo>
                    <a:pt x="2585" y="3667"/>
                  </a:lnTo>
                  <a:lnTo>
                    <a:pt x="4868" y="1862"/>
                  </a:lnTo>
                  <a:lnTo>
                    <a:pt x="1362" y="0"/>
                  </a:lnTo>
                  <a:lnTo>
                    <a:pt x="0" y="2238"/>
                  </a:lnTo>
                  <a:close/>
                </a:path>
              </a:pathLst>
            </a:custGeom>
            <a:solidFill>
              <a:sysClr val="window" lastClr="FFFFFF">
                <a:lumMod val="7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31" name="Freeform 280"/>
            <p:cNvSpPr/>
            <p:nvPr/>
          </p:nvSpPr>
          <p:spPr bwMode="auto">
            <a:xfrm>
              <a:off x="4933950" y="4272328"/>
              <a:ext cx="1407319" cy="871173"/>
            </a:xfrm>
            <a:custGeom>
              <a:avLst/>
              <a:gdLst>
                <a:gd name="T0" fmla="*/ 460 w 4426"/>
                <a:gd name="T1" fmla="*/ 0 h 2741"/>
                <a:gd name="T2" fmla="*/ 0 w 4426"/>
                <a:gd name="T3" fmla="*/ 2741 h 2741"/>
                <a:gd name="T4" fmla="*/ 4426 w 4426"/>
                <a:gd name="T5" fmla="*/ 2741 h 2741"/>
                <a:gd name="T6" fmla="*/ 460 w 4426"/>
                <a:gd name="T7" fmla="*/ 0 h 2741"/>
              </a:gdLst>
              <a:ahLst/>
              <a:cxnLst>
                <a:cxn ang="0">
                  <a:pos x="T0" y="T1"/>
                </a:cxn>
                <a:cxn ang="0">
                  <a:pos x="T2" y="T3"/>
                </a:cxn>
                <a:cxn ang="0">
                  <a:pos x="T4" y="T5"/>
                </a:cxn>
                <a:cxn ang="0">
                  <a:pos x="T6" y="T7"/>
                </a:cxn>
              </a:cxnLst>
              <a:rect l="0" t="0" r="r" b="b"/>
              <a:pathLst>
                <a:path w="4426" h="2741">
                  <a:moveTo>
                    <a:pt x="460" y="0"/>
                  </a:moveTo>
                  <a:lnTo>
                    <a:pt x="0" y="2741"/>
                  </a:lnTo>
                  <a:lnTo>
                    <a:pt x="4426" y="2741"/>
                  </a:lnTo>
                  <a:lnTo>
                    <a:pt x="460" y="0"/>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32" name="Freeform 281"/>
            <p:cNvSpPr/>
            <p:nvPr/>
          </p:nvSpPr>
          <p:spPr bwMode="auto">
            <a:xfrm>
              <a:off x="4140994" y="4272328"/>
              <a:ext cx="939404" cy="871173"/>
            </a:xfrm>
            <a:custGeom>
              <a:avLst/>
              <a:gdLst>
                <a:gd name="T0" fmla="*/ 2494 w 2954"/>
                <a:gd name="T1" fmla="*/ 2741 h 2741"/>
                <a:gd name="T2" fmla="*/ 2954 w 2954"/>
                <a:gd name="T3" fmla="*/ 0 h 2741"/>
                <a:gd name="T4" fmla="*/ 0 w 2954"/>
                <a:gd name="T5" fmla="*/ 2741 h 2741"/>
                <a:gd name="T6" fmla="*/ 2494 w 2954"/>
                <a:gd name="T7" fmla="*/ 2741 h 2741"/>
              </a:gdLst>
              <a:ahLst/>
              <a:cxnLst>
                <a:cxn ang="0">
                  <a:pos x="T0" y="T1"/>
                </a:cxn>
                <a:cxn ang="0">
                  <a:pos x="T2" y="T3"/>
                </a:cxn>
                <a:cxn ang="0">
                  <a:pos x="T4" y="T5"/>
                </a:cxn>
                <a:cxn ang="0">
                  <a:pos x="T6" y="T7"/>
                </a:cxn>
              </a:cxnLst>
              <a:rect l="0" t="0" r="r" b="b"/>
              <a:pathLst>
                <a:path w="2954" h="2741">
                  <a:moveTo>
                    <a:pt x="2494" y="2741"/>
                  </a:moveTo>
                  <a:lnTo>
                    <a:pt x="2954" y="0"/>
                  </a:lnTo>
                  <a:lnTo>
                    <a:pt x="0" y="2741"/>
                  </a:lnTo>
                  <a:lnTo>
                    <a:pt x="2494" y="2741"/>
                  </a:lnTo>
                  <a:close/>
                </a:path>
              </a:pathLst>
            </a:custGeom>
            <a:solidFill>
              <a:sysClr val="window" lastClr="FFFFFF">
                <a:lumMod val="9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33" name="Freeform 282"/>
            <p:cNvSpPr/>
            <p:nvPr/>
          </p:nvSpPr>
          <p:spPr bwMode="auto">
            <a:xfrm>
              <a:off x="5080397" y="4078999"/>
              <a:ext cx="1260872" cy="1064502"/>
            </a:xfrm>
            <a:custGeom>
              <a:avLst/>
              <a:gdLst>
                <a:gd name="T0" fmla="*/ 3406 w 3966"/>
                <a:gd name="T1" fmla="*/ 0 h 3348"/>
                <a:gd name="T2" fmla="*/ 0 w 3966"/>
                <a:gd name="T3" fmla="*/ 607 h 3348"/>
                <a:gd name="T4" fmla="*/ 3966 w 3966"/>
                <a:gd name="T5" fmla="*/ 3348 h 3348"/>
                <a:gd name="T6" fmla="*/ 3406 w 3966"/>
                <a:gd name="T7" fmla="*/ 0 h 3348"/>
              </a:gdLst>
              <a:ahLst/>
              <a:cxnLst>
                <a:cxn ang="0">
                  <a:pos x="T0" y="T1"/>
                </a:cxn>
                <a:cxn ang="0">
                  <a:pos x="T2" y="T3"/>
                </a:cxn>
                <a:cxn ang="0">
                  <a:pos x="T4" y="T5"/>
                </a:cxn>
                <a:cxn ang="0">
                  <a:pos x="T6" y="T7"/>
                </a:cxn>
              </a:cxnLst>
              <a:rect l="0" t="0" r="r" b="b"/>
              <a:pathLst>
                <a:path w="3966" h="3348">
                  <a:moveTo>
                    <a:pt x="3406" y="0"/>
                  </a:moveTo>
                  <a:lnTo>
                    <a:pt x="0" y="607"/>
                  </a:lnTo>
                  <a:lnTo>
                    <a:pt x="3966" y="3348"/>
                  </a:lnTo>
                  <a:lnTo>
                    <a:pt x="3406" y="0"/>
                  </a:lnTo>
                  <a:close/>
                </a:path>
              </a:pathLst>
            </a:custGeom>
            <a:solidFill>
              <a:sysClr val="window" lastClr="FFFFFF">
                <a:lumMod val="7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34" name="Freeform 283"/>
            <p:cNvSpPr/>
            <p:nvPr/>
          </p:nvSpPr>
          <p:spPr bwMode="auto">
            <a:xfrm>
              <a:off x="4427935" y="3195893"/>
              <a:ext cx="1668065" cy="1076435"/>
            </a:xfrm>
            <a:custGeom>
              <a:avLst/>
              <a:gdLst>
                <a:gd name="T0" fmla="*/ 2057 w 5254"/>
                <a:gd name="T1" fmla="*/ 3382 h 3382"/>
                <a:gd name="T2" fmla="*/ 5254 w 5254"/>
                <a:gd name="T3" fmla="*/ 0 h 3382"/>
                <a:gd name="T4" fmla="*/ 0 w 5254"/>
                <a:gd name="T5" fmla="*/ 491 h 3382"/>
                <a:gd name="T6" fmla="*/ 2057 w 5254"/>
                <a:gd name="T7" fmla="*/ 3382 h 3382"/>
              </a:gdLst>
              <a:ahLst/>
              <a:cxnLst>
                <a:cxn ang="0">
                  <a:pos x="T0" y="T1"/>
                </a:cxn>
                <a:cxn ang="0">
                  <a:pos x="T2" y="T3"/>
                </a:cxn>
                <a:cxn ang="0">
                  <a:pos x="T4" y="T5"/>
                </a:cxn>
                <a:cxn ang="0">
                  <a:pos x="T6" y="T7"/>
                </a:cxn>
              </a:cxnLst>
              <a:rect l="0" t="0" r="r" b="b"/>
              <a:pathLst>
                <a:path w="5254" h="3382">
                  <a:moveTo>
                    <a:pt x="2057" y="3382"/>
                  </a:moveTo>
                  <a:lnTo>
                    <a:pt x="5254" y="0"/>
                  </a:lnTo>
                  <a:lnTo>
                    <a:pt x="0" y="491"/>
                  </a:lnTo>
                  <a:lnTo>
                    <a:pt x="2057" y="3382"/>
                  </a:lnTo>
                  <a:close/>
                </a:path>
              </a:pathLst>
            </a:custGeom>
            <a:solidFill>
              <a:srgbClr val="E7E6E6">
                <a:lumMod val="90000"/>
              </a:srgb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35" name="Freeform 284"/>
            <p:cNvSpPr/>
            <p:nvPr/>
          </p:nvSpPr>
          <p:spPr bwMode="auto">
            <a:xfrm>
              <a:off x="6917531" y="3077748"/>
              <a:ext cx="726281" cy="695745"/>
            </a:xfrm>
            <a:custGeom>
              <a:avLst/>
              <a:gdLst>
                <a:gd name="T0" fmla="*/ 2203 w 2283"/>
                <a:gd name="T1" fmla="*/ 2189 h 2189"/>
                <a:gd name="T2" fmla="*/ 2283 w 2283"/>
                <a:gd name="T3" fmla="*/ 0 h 2189"/>
                <a:gd name="T4" fmla="*/ 0 w 2283"/>
                <a:gd name="T5" fmla="*/ 1805 h 2189"/>
                <a:gd name="T6" fmla="*/ 2203 w 2283"/>
                <a:gd name="T7" fmla="*/ 2189 h 2189"/>
              </a:gdLst>
              <a:ahLst/>
              <a:cxnLst>
                <a:cxn ang="0">
                  <a:pos x="T0" y="T1"/>
                </a:cxn>
                <a:cxn ang="0">
                  <a:pos x="T2" y="T3"/>
                </a:cxn>
                <a:cxn ang="0">
                  <a:pos x="T4" y="T5"/>
                </a:cxn>
                <a:cxn ang="0">
                  <a:pos x="T6" y="T7"/>
                </a:cxn>
              </a:cxnLst>
              <a:rect l="0" t="0" r="r" b="b"/>
              <a:pathLst>
                <a:path w="2283" h="2189">
                  <a:moveTo>
                    <a:pt x="2203" y="2189"/>
                  </a:moveTo>
                  <a:lnTo>
                    <a:pt x="2283" y="0"/>
                  </a:lnTo>
                  <a:lnTo>
                    <a:pt x="0" y="1805"/>
                  </a:lnTo>
                  <a:lnTo>
                    <a:pt x="2203" y="2189"/>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36" name="Freeform 285"/>
            <p:cNvSpPr/>
            <p:nvPr/>
          </p:nvSpPr>
          <p:spPr bwMode="auto">
            <a:xfrm>
              <a:off x="7618810" y="3773492"/>
              <a:ext cx="1521619" cy="840145"/>
            </a:xfrm>
            <a:custGeom>
              <a:avLst/>
              <a:gdLst>
                <a:gd name="T0" fmla="*/ 0 w 4789"/>
                <a:gd name="T1" fmla="*/ 0 h 2646"/>
                <a:gd name="T2" fmla="*/ 878 w 4789"/>
                <a:gd name="T3" fmla="*/ 2646 h 2646"/>
                <a:gd name="T4" fmla="*/ 4789 w 4789"/>
                <a:gd name="T5" fmla="*/ 1815 h 2646"/>
                <a:gd name="T6" fmla="*/ 0 w 4789"/>
                <a:gd name="T7" fmla="*/ 0 h 2646"/>
              </a:gdLst>
              <a:ahLst/>
              <a:cxnLst>
                <a:cxn ang="0">
                  <a:pos x="T0" y="T1"/>
                </a:cxn>
                <a:cxn ang="0">
                  <a:pos x="T2" y="T3"/>
                </a:cxn>
                <a:cxn ang="0">
                  <a:pos x="T4" y="T5"/>
                </a:cxn>
                <a:cxn ang="0">
                  <a:pos x="T6" y="T7"/>
                </a:cxn>
              </a:cxnLst>
              <a:rect l="0" t="0" r="r" b="b"/>
              <a:pathLst>
                <a:path w="4789" h="2646">
                  <a:moveTo>
                    <a:pt x="0" y="0"/>
                  </a:moveTo>
                  <a:lnTo>
                    <a:pt x="878" y="2646"/>
                  </a:lnTo>
                  <a:lnTo>
                    <a:pt x="4789" y="1815"/>
                  </a:lnTo>
                  <a:lnTo>
                    <a:pt x="0" y="0"/>
                  </a:lnTo>
                  <a:close/>
                </a:path>
              </a:pathLst>
            </a:custGeom>
            <a:solidFill>
              <a:sysClr val="window" lastClr="FFFFFF">
                <a:lumMod val="6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37" name="Freeform 286"/>
            <p:cNvSpPr/>
            <p:nvPr/>
          </p:nvSpPr>
          <p:spPr bwMode="auto">
            <a:xfrm>
              <a:off x="7618810" y="2596812"/>
              <a:ext cx="1016794" cy="1176680"/>
            </a:xfrm>
            <a:custGeom>
              <a:avLst/>
              <a:gdLst>
                <a:gd name="T0" fmla="*/ 80 w 3198"/>
                <a:gd name="T1" fmla="*/ 1512 h 3701"/>
                <a:gd name="T2" fmla="*/ 0 w 3198"/>
                <a:gd name="T3" fmla="*/ 3701 h 3701"/>
                <a:gd name="T4" fmla="*/ 3198 w 3198"/>
                <a:gd name="T5" fmla="*/ 2372 h 3701"/>
                <a:gd name="T6" fmla="*/ 1766 w 3198"/>
                <a:gd name="T7" fmla="*/ 0 h 3701"/>
                <a:gd name="T8" fmla="*/ 80 w 3198"/>
                <a:gd name="T9" fmla="*/ 1512 h 3701"/>
              </a:gdLst>
              <a:ahLst/>
              <a:cxnLst>
                <a:cxn ang="0">
                  <a:pos x="T0" y="T1"/>
                </a:cxn>
                <a:cxn ang="0">
                  <a:pos x="T2" y="T3"/>
                </a:cxn>
                <a:cxn ang="0">
                  <a:pos x="T4" y="T5"/>
                </a:cxn>
                <a:cxn ang="0">
                  <a:pos x="T6" y="T7"/>
                </a:cxn>
                <a:cxn ang="0">
                  <a:pos x="T8" y="T9"/>
                </a:cxn>
              </a:cxnLst>
              <a:rect l="0" t="0" r="r" b="b"/>
              <a:pathLst>
                <a:path w="3198" h="3701">
                  <a:moveTo>
                    <a:pt x="80" y="1512"/>
                  </a:moveTo>
                  <a:lnTo>
                    <a:pt x="0" y="3701"/>
                  </a:lnTo>
                  <a:lnTo>
                    <a:pt x="3198" y="2372"/>
                  </a:lnTo>
                  <a:lnTo>
                    <a:pt x="1766" y="0"/>
                  </a:lnTo>
                  <a:lnTo>
                    <a:pt x="80" y="1512"/>
                  </a:lnTo>
                  <a:close/>
                </a:path>
              </a:pathLst>
            </a:custGeom>
            <a:solidFill>
              <a:sysClr val="window" lastClr="FFFFFF">
                <a:lumMod val="7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38" name="Freeform 287"/>
            <p:cNvSpPr/>
            <p:nvPr/>
          </p:nvSpPr>
          <p:spPr bwMode="auto">
            <a:xfrm>
              <a:off x="6973491" y="4371380"/>
              <a:ext cx="925115" cy="772121"/>
            </a:xfrm>
            <a:custGeom>
              <a:avLst/>
              <a:gdLst>
                <a:gd name="T0" fmla="*/ 2910 w 2910"/>
                <a:gd name="T1" fmla="*/ 764 h 2428"/>
                <a:gd name="T2" fmla="*/ 0 w 2910"/>
                <a:gd name="T3" fmla="*/ 0 h 2428"/>
                <a:gd name="T4" fmla="*/ 484 w 2910"/>
                <a:gd name="T5" fmla="*/ 2428 h 2428"/>
                <a:gd name="T6" fmla="*/ 2416 w 2910"/>
                <a:gd name="T7" fmla="*/ 2428 h 2428"/>
                <a:gd name="T8" fmla="*/ 2910 w 2910"/>
                <a:gd name="T9" fmla="*/ 764 h 2428"/>
              </a:gdLst>
              <a:ahLst/>
              <a:cxnLst>
                <a:cxn ang="0">
                  <a:pos x="T0" y="T1"/>
                </a:cxn>
                <a:cxn ang="0">
                  <a:pos x="T2" y="T3"/>
                </a:cxn>
                <a:cxn ang="0">
                  <a:pos x="T4" y="T5"/>
                </a:cxn>
                <a:cxn ang="0">
                  <a:pos x="T6" y="T7"/>
                </a:cxn>
                <a:cxn ang="0">
                  <a:pos x="T8" y="T9"/>
                </a:cxn>
              </a:cxnLst>
              <a:rect l="0" t="0" r="r" b="b"/>
              <a:pathLst>
                <a:path w="2910" h="2428">
                  <a:moveTo>
                    <a:pt x="2910" y="764"/>
                  </a:moveTo>
                  <a:lnTo>
                    <a:pt x="0" y="0"/>
                  </a:lnTo>
                  <a:lnTo>
                    <a:pt x="484" y="2428"/>
                  </a:lnTo>
                  <a:lnTo>
                    <a:pt x="2416" y="2428"/>
                  </a:lnTo>
                  <a:lnTo>
                    <a:pt x="2910" y="764"/>
                  </a:lnTo>
                  <a:close/>
                </a:path>
              </a:pathLst>
            </a:custGeom>
            <a:solidFill>
              <a:sysClr val="window" lastClr="FFFFFF">
                <a:lumMod val="9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39" name="Freeform 288"/>
            <p:cNvSpPr/>
            <p:nvPr/>
          </p:nvSpPr>
          <p:spPr bwMode="auto">
            <a:xfrm>
              <a:off x="6917531" y="3650574"/>
              <a:ext cx="981075" cy="963063"/>
            </a:xfrm>
            <a:custGeom>
              <a:avLst/>
              <a:gdLst>
                <a:gd name="T0" fmla="*/ 171 w 3081"/>
                <a:gd name="T1" fmla="*/ 2266 h 3030"/>
                <a:gd name="T2" fmla="*/ 3081 w 3081"/>
                <a:gd name="T3" fmla="*/ 3030 h 3030"/>
                <a:gd name="T4" fmla="*/ 2203 w 3081"/>
                <a:gd name="T5" fmla="*/ 384 h 3030"/>
                <a:gd name="T6" fmla="*/ 0 w 3081"/>
                <a:gd name="T7" fmla="*/ 0 h 3030"/>
                <a:gd name="T8" fmla="*/ 171 w 3081"/>
                <a:gd name="T9" fmla="*/ 2266 h 3030"/>
              </a:gdLst>
              <a:ahLst/>
              <a:cxnLst>
                <a:cxn ang="0">
                  <a:pos x="T0" y="T1"/>
                </a:cxn>
                <a:cxn ang="0">
                  <a:pos x="T2" y="T3"/>
                </a:cxn>
                <a:cxn ang="0">
                  <a:pos x="T4" y="T5"/>
                </a:cxn>
                <a:cxn ang="0">
                  <a:pos x="T6" y="T7"/>
                </a:cxn>
                <a:cxn ang="0">
                  <a:pos x="T8" y="T9"/>
                </a:cxn>
              </a:cxnLst>
              <a:rect l="0" t="0" r="r" b="b"/>
              <a:pathLst>
                <a:path w="3081" h="3030">
                  <a:moveTo>
                    <a:pt x="171" y="2266"/>
                  </a:moveTo>
                  <a:lnTo>
                    <a:pt x="3081" y="3030"/>
                  </a:lnTo>
                  <a:lnTo>
                    <a:pt x="2203" y="384"/>
                  </a:lnTo>
                  <a:lnTo>
                    <a:pt x="0" y="0"/>
                  </a:lnTo>
                  <a:lnTo>
                    <a:pt x="171" y="2266"/>
                  </a:lnTo>
                  <a:close/>
                </a:path>
              </a:pathLst>
            </a:custGeom>
            <a:solidFill>
              <a:sysClr val="window" lastClr="FFFFFF">
                <a:lumMod val="7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40" name="Freeform 289"/>
            <p:cNvSpPr/>
            <p:nvPr/>
          </p:nvSpPr>
          <p:spPr bwMode="auto">
            <a:xfrm>
              <a:off x="7740254" y="4349899"/>
              <a:ext cx="1400175" cy="793602"/>
            </a:xfrm>
            <a:custGeom>
              <a:avLst/>
              <a:gdLst>
                <a:gd name="T0" fmla="*/ 494 w 4405"/>
                <a:gd name="T1" fmla="*/ 831 h 2495"/>
                <a:gd name="T2" fmla="*/ 0 w 4405"/>
                <a:gd name="T3" fmla="*/ 2495 h 2495"/>
                <a:gd name="T4" fmla="*/ 2202 w 4405"/>
                <a:gd name="T5" fmla="*/ 2495 h 2495"/>
                <a:gd name="T6" fmla="*/ 4405 w 4405"/>
                <a:gd name="T7" fmla="*/ 0 h 2495"/>
                <a:gd name="T8" fmla="*/ 494 w 4405"/>
                <a:gd name="T9" fmla="*/ 831 h 2495"/>
              </a:gdLst>
              <a:ahLst/>
              <a:cxnLst>
                <a:cxn ang="0">
                  <a:pos x="T0" y="T1"/>
                </a:cxn>
                <a:cxn ang="0">
                  <a:pos x="T2" y="T3"/>
                </a:cxn>
                <a:cxn ang="0">
                  <a:pos x="T4" y="T5"/>
                </a:cxn>
                <a:cxn ang="0">
                  <a:pos x="T6" y="T7"/>
                </a:cxn>
                <a:cxn ang="0">
                  <a:pos x="T8" y="T9"/>
                </a:cxn>
              </a:cxnLst>
              <a:rect l="0" t="0" r="r" b="b"/>
              <a:pathLst>
                <a:path w="4405" h="2495">
                  <a:moveTo>
                    <a:pt x="494" y="831"/>
                  </a:moveTo>
                  <a:lnTo>
                    <a:pt x="0" y="2495"/>
                  </a:lnTo>
                  <a:lnTo>
                    <a:pt x="2202" y="2495"/>
                  </a:lnTo>
                  <a:lnTo>
                    <a:pt x="4405" y="0"/>
                  </a:lnTo>
                  <a:lnTo>
                    <a:pt x="494" y="831"/>
                  </a:lnTo>
                  <a:close/>
                </a:path>
              </a:pathLst>
            </a:custGeom>
            <a:solidFill>
              <a:sysClr val="window" lastClr="FFFFFF">
                <a:lumMod val="7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41" name="Freeform 290"/>
            <p:cNvSpPr/>
            <p:nvPr/>
          </p:nvSpPr>
          <p:spPr bwMode="auto">
            <a:xfrm>
              <a:off x="6341269" y="4371380"/>
              <a:ext cx="784622" cy="772121"/>
            </a:xfrm>
            <a:custGeom>
              <a:avLst/>
              <a:gdLst>
                <a:gd name="T0" fmla="*/ 2471 w 2471"/>
                <a:gd name="T1" fmla="*/ 2428 h 2428"/>
                <a:gd name="T2" fmla="*/ 1987 w 2471"/>
                <a:gd name="T3" fmla="*/ 0 h 2428"/>
                <a:gd name="T4" fmla="*/ 0 w 2471"/>
                <a:gd name="T5" fmla="*/ 2428 h 2428"/>
                <a:gd name="T6" fmla="*/ 2471 w 2471"/>
                <a:gd name="T7" fmla="*/ 2428 h 2428"/>
              </a:gdLst>
              <a:ahLst/>
              <a:cxnLst>
                <a:cxn ang="0">
                  <a:pos x="T0" y="T1"/>
                </a:cxn>
                <a:cxn ang="0">
                  <a:pos x="T2" y="T3"/>
                </a:cxn>
                <a:cxn ang="0">
                  <a:pos x="T4" y="T5"/>
                </a:cxn>
                <a:cxn ang="0">
                  <a:pos x="T6" y="T7"/>
                </a:cxn>
              </a:cxnLst>
              <a:rect l="0" t="0" r="r" b="b"/>
              <a:pathLst>
                <a:path w="2471" h="2428">
                  <a:moveTo>
                    <a:pt x="2471" y="2428"/>
                  </a:moveTo>
                  <a:lnTo>
                    <a:pt x="1987" y="0"/>
                  </a:lnTo>
                  <a:lnTo>
                    <a:pt x="0" y="2428"/>
                  </a:lnTo>
                  <a:lnTo>
                    <a:pt x="2471" y="2428"/>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42" name="Freeform 291"/>
            <p:cNvSpPr/>
            <p:nvPr/>
          </p:nvSpPr>
          <p:spPr bwMode="auto">
            <a:xfrm>
              <a:off x="8440341" y="4349899"/>
              <a:ext cx="700088" cy="793602"/>
            </a:xfrm>
            <a:custGeom>
              <a:avLst/>
              <a:gdLst>
                <a:gd name="T0" fmla="*/ 2203 w 2203"/>
                <a:gd name="T1" fmla="*/ 2495 h 2495"/>
                <a:gd name="T2" fmla="*/ 2203 w 2203"/>
                <a:gd name="T3" fmla="*/ 0 h 2495"/>
                <a:gd name="T4" fmla="*/ 0 w 2203"/>
                <a:gd name="T5" fmla="*/ 2495 h 2495"/>
                <a:gd name="T6" fmla="*/ 2203 w 2203"/>
                <a:gd name="T7" fmla="*/ 2495 h 2495"/>
              </a:gdLst>
              <a:ahLst/>
              <a:cxnLst>
                <a:cxn ang="0">
                  <a:pos x="T0" y="T1"/>
                </a:cxn>
                <a:cxn ang="0">
                  <a:pos x="T2" y="T3"/>
                </a:cxn>
                <a:cxn ang="0">
                  <a:pos x="T4" y="T5"/>
                </a:cxn>
                <a:cxn ang="0">
                  <a:pos x="T6" y="T7"/>
                </a:cxn>
              </a:cxnLst>
              <a:rect l="0" t="0" r="r" b="b"/>
              <a:pathLst>
                <a:path w="2203" h="2495">
                  <a:moveTo>
                    <a:pt x="2203" y="2495"/>
                  </a:moveTo>
                  <a:lnTo>
                    <a:pt x="2203" y="0"/>
                  </a:lnTo>
                  <a:lnTo>
                    <a:pt x="0" y="2495"/>
                  </a:lnTo>
                  <a:lnTo>
                    <a:pt x="2203" y="2495"/>
                  </a:lnTo>
                  <a:close/>
                </a:path>
              </a:pathLst>
            </a:custGeom>
            <a:solidFill>
              <a:sysClr val="window" lastClr="FFFFFF">
                <a:lumMod val="9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43" name="Freeform 292"/>
            <p:cNvSpPr/>
            <p:nvPr/>
          </p:nvSpPr>
          <p:spPr bwMode="auto">
            <a:xfrm>
              <a:off x="7618810" y="3351033"/>
              <a:ext cx="1521619" cy="998866"/>
            </a:xfrm>
            <a:custGeom>
              <a:avLst/>
              <a:gdLst>
                <a:gd name="T0" fmla="*/ 0 w 4789"/>
                <a:gd name="T1" fmla="*/ 1329 h 3144"/>
                <a:gd name="T2" fmla="*/ 4789 w 4789"/>
                <a:gd name="T3" fmla="*/ 3144 h 3144"/>
                <a:gd name="T4" fmla="*/ 3198 w 4789"/>
                <a:gd name="T5" fmla="*/ 0 h 3144"/>
                <a:gd name="T6" fmla="*/ 0 w 4789"/>
                <a:gd name="T7" fmla="*/ 1329 h 3144"/>
              </a:gdLst>
              <a:ahLst/>
              <a:cxnLst>
                <a:cxn ang="0">
                  <a:pos x="T0" y="T1"/>
                </a:cxn>
                <a:cxn ang="0">
                  <a:pos x="T2" y="T3"/>
                </a:cxn>
                <a:cxn ang="0">
                  <a:pos x="T4" y="T5"/>
                </a:cxn>
                <a:cxn ang="0">
                  <a:pos x="T6" y="T7"/>
                </a:cxn>
              </a:cxnLst>
              <a:rect l="0" t="0" r="r" b="b"/>
              <a:pathLst>
                <a:path w="4789" h="3144">
                  <a:moveTo>
                    <a:pt x="0" y="1329"/>
                  </a:moveTo>
                  <a:lnTo>
                    <a:pt x="4789" y="3144"/>
                  </a:lnTo>
                  <a:lnTo>
                    <a:pt x="3198" y="0"/>
                  </a:lnTo>
                  <a:lnTo>
                    <a:pt x="0" y="1329"/>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44" name="Freeform 293"/>
            <p:cNvSpPr/>
            <p:nvPr/>
          </p:nvSpPr>
          <p:spPr bwMode="auto">
            <a:xfrm>
              <a:off x="8622506" y="2551463"/>
              <a:ext cx="521494" cy="1798435"/>
            </a:xfrm>
            <a:custGeom>
              <a:avLst/>
              <a:gdLst>
                <a:gd name="T0" fmla="*/ 0 w 1591"/>
                <a:gd name="T1" fmla="*/ 2517 h 5661"/>
                <a:gd name="T2" fmla="*/ 1591 w 1591"/>
                <a:gd name="T3" fmla="*/ 5661 h 5661"/>
                <a:gd name="T4" fmla="*/ 1591 w 1591"/>
                <a:gd name="T5" fmla="*/ 0 h 5661"/>
                <a:gd name="T6" fmla="*/ 0 w 1591"/>
                <a:gd name="T7" fmla="*/ 2517 h 5661"/>
              </a:gdLst>
              <a:ahLst/>
              <a:cxnLst>
                <a:cxn ang="0">
                  <a:pos x="T0" y="T1"/>
                </a:cxn>
                <a:cxn ang="0">
                  <a:pos x="T2" y="T3"/>
                </a:cxn>
                <a:cxn ang="0">
                  <a:pos x="T4" y="T5"/>
                </a:cxn>
                <a:cxn ang="0">
                  <a:pos x="T6" y="T7"/>
                </a:cxn>
              </a:cxnLst>
              <a:rect l="0" t="0" r="r" b="b"/>
              <a:pathLst>
                <a:path w="1591" h="5661">
                  <a:moveTo>
                    <a:pt x="0" y="2517"/>
                  </a:moveTo>
                  <a:lnTo>
                    <a:pt x="1591" y="5661"/>
                  </a:lnTo>
                  <a:lnTo>
                    <a:pt x="1591" y="0"/>
                  </a:lnTo>
                  <a:lnTo>
                    <a:pt x="0" y="2517"/>
                  </a:lnTo>
                  <a:close/>
                </a:path>
              </a:pathLst>
            </a:custGeom>
            <a:solidFill>
              <a:sysClr val="window" lastClr="FFFFFF">
                <a:lumMod val="7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45" name="Freeform 294"/>
            <p:cNvSpPr/>
            <p:nvPr/>
          </p:nvSpPr>
          <p:spPr bwMode="auto">
            <a:xfrm>
              <a:off x="4399360" y="2340234"/>
              <a:ext cx="1696640" cy="855658"/>
            </a:xfrm>
            <a:custGeom>
              <a:avLst/>
              <a:gdLst>
                <a:gd name="T0" fmla="*/ 5342 w 5342"/>
                <a:gd name="T1" fmla="*/ 2698 h 2698"/>
                <a:gd name="T2" fmla="*/ 3603 w 5342"/>
                <a:gd name="T3" fmla="*/ 0 h 2698"/>
                <a:gd name="T4" fmla="*/ 0 w 5342"/>
                <a:gd name="T5" fmla="*/ 1092 h 2698"/>
                <a:gd name="T6" fmla="*/ 5342 w 5342"/>
                <a:gd name="T7" fmla="*/ 2698 h 2698"/>
              </a:gdLst>
              <a:ahLst/>
              <a:cxnLst>
                <a:cxn ang="0">
                  <a:pos x="T0" y="T1"/>
                </a:cxn>
                <a:cxn ang="0">
                  <a:pos x="T2" y="T3"/>
                </a:cxn>
                <a:cxn ang="0">
                  <a:pos x="T4" y="T5"/>
                </a:cxn>
                <a:cxn ang="0">
                  <a:pos x="T6" y="T7"/>
                </a:cxn>
              </a:cxnLst>
              <a:rect l="0" t="0" r="r" b="b"/>
              <a:pathLst>
                <a:path w="5342" h="2698">
                  <a:moveTo>
                    <a:pt x="5342" y="2698"/>
                  </a:moveTo>
                  <a:lnTo>
                    <a:pt x="3603" y="0"/>
                  </a:lnTo>
                  <a:lnTo>
                    <a:pt x="0" y="1092"/>
                  </a:lnTo>
                  <a:lnTo>
                    <a:pt x="5342" y="2698"/>
                  </a:lnTo>
                  <a:close/>
                </a:path>
              </a:pathLst>
            </a:custGeom>
            <a:solidFill>
              <a:sysClr val="window" lastClr="FFFFFF">
                <a:lumMod val="9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46" name="Freeform 295"/>
            <p:cNvSpPr/>
            <p:nvPr/>
          </p:nvSpPr>
          <p:spPr bwMode="auto">
            <a:xfrm>
              <a:off x="6529388" y="1849752"/>
              <a:ext cx="1114425" cy="1227996"/>
            </a:xfrm>
            <a:custGeom>
              <a:avLst/>
              <a:gdLst>
                <a:gd name="T0" fmla="*/ 0 w 3506"/>
                <a:gd name="T1" fmla="*/ 1997 h 3859"/>
                <a:gd name="T2" fmla="*/ 3506 w 3506"/>
                <a:gd name="T3" fmla="*/ 3859 h 3859"/>
                <a:gd name="T4" fmla="*/ 2148 w 3506"/>
                <a:gd name="T5" fmla="*/ 0 h 3859"/>
                <a:gd name="T6" fmla="*/ 0 w 3506"/>
                <a:gd name="T7" fmla="*/ 1997 h 3859"/>
              </a:gdLst>
              <a:ahLst/>
              <a:cxnLst>
                <a:cxn ang="0">
                  <a:pos x="T0" y="T1"/>
                </a:cxn>
                <a:cxn ang="0">
                  <a:pos x="T2" y="T3"/>
                </a:cxn>
                <a:cxn ang="0">
                  <a:pos x="T4" y="T5"/>
                </a:cxn>
                <a:cxn ang="0">
                  <a:pos x="T6" y="T7"/>
                </a:cxn>
              </a:cxnLst>
              <a:rect l="0" t="0" r="r" b="b"/>
              <a:pathLst>
                <a:path w="3506" h="3859">
                  <a:moveTo>
                    <a:pt x="0" y="1997"/>
                  </a:moveTo>
                  <a:lnTo>
                    <a:pt x="3506" y="3859"/>
                  </a:lnTo>
                  <a:lnTo>
                    <a:pt x="2148" y="0"/>
                  </a:lnTo>
                  <a:lnTo>
                    <a:pt x="0" y="1997"/>
                  </a:lnTo>
                  <a:close/>
                </a:path>
              </a:pathLst>
            </a:custGeom>
            <a:solidFill>
              <a:srgbClr val="E7E6E6">
                <a:lumMod val="90000"/>
              </a:srgb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47" name="Freeform 296"/>
            <p:cNvSpPr/>
            <p:nvPr/>
          </p:nvSpPr>
          <p:spPr bwMode="auto">
            <a:xfrm>
              <a:off x="3070622" y="1"/>
              <a:ext cx="1250156" cy="537024"/>
            </a:xfrm>
            <a:custGeom>
              <a:avLst/>
              <a:gdLst>
                <a:gd name="T0" fmla="*/ 3136 w 3932"/>
                <a:gd name="T1" fmla="*/ 1691 h 1691"/>
                <a:gd name="T2" fmla="*/ 3932 w 3932"/>
                <a:gd name="T3" fmla="*/ 0 h 1691"/>
                <a:gd name="T4" fmla="*/ 0 w 3932"/>
                <a:gd name="T5" fmla="*/ 0 h 1691"/>
                <a:gd name="T6" fmla="*/ 3136 w 3932"/>
                <a:gd name="T7" fmla="*/ 1691 h 1691"/>
              </a:gdLst>
              <a:ahLst/>
              <a:cxnLst>
                <a:cxn ang="0">
                  <a:pos x="T0" y="T1"/>
                </a:cxn>
                <a:cxn ang="0">
                  <a:pos x="T2" y="T3"/>
                </a:cxn>
                <a:cxn ang="0">
                  <a:pos x="T4" y="T5"/>
                </a:cxn>
                <a:cxn ang="0">
                  <a:pos x="T6" y="T7"/>
                </a:cxn>
              </a:cxnLst>
              <a:rect l="0" t="0" r="r" b="b"/>
              <a:pathLst>
                <a:path w="3932" h="1691">
                  <a:moveTo>
                    <a:pt x="3136" y="1691"/>
                  </a:moveTo>
                  <a:lnTo>
                    <a:pt x="3932" y="0"/>
                  </a:lnTo>
                  <a:lnTo>
                    <a:pt x="0" y="0"/>
                  </a:lnTo>
                  <a:lnTo>
                    <a:pt x="3136" y="1691"/>
                  </a:lnTo>
                  <a:close/>
                </a:path>
              </a:pathLst>
            </a:custGeom>
            <a:solidFill>
              <a:srgbClr val="E7E6E6"/>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48" name="Freeform 297"/>
            <p:cNvSpPr/>
            <p:nvPr/>
          </p:nvSpPr>
          <p:spPr bwMode="auto">
            <a:xfrm>
              <a:off x="1821656" y="1"/>
              <a:ext cx="1268016" cy="985738"/>
            </a:xfrm>
            <a:custGeom>
              <a:avLst/>
              <a:gdLst>
                <a:gd name="T0" fmla="*/ 3987 w 3988"/>
                <a:gd name="T1" fmla="*/ 3100 h 3100"/>
                <a:gd name="T2" fmla="*/ 3988 w 3988"/>
                <a:gd name="T3" fmla="*/ 3099 h 3100"/>
                <a:gd name="T4" fmla="*/ 3931 w 3988"/>
                <a:gd name="T5" fmla="*/ 0 h 3100"/>
                <a:gd name="T6" fmla="*/ 0 w 3988"/>
                <a:gd name="T7" fmla="*/ 0 h 3100"/>
                <a:gd name="T8" fmla="*/ 966 w 3988"/>
                <a:gd name="T9" fmla="*/ 989 h 3100"/>
                <a:gd name="T10" fmla="*/ 3987 w 3988"/>
                <a:gd name="T11" fmla="*/ 3100 h 3100"/>
              </a:gdLst>
              <a:ahLst/>
              <a:cxnLst>
                <a:cxn ang="0">
                  <a:pos x="T0" y="T1"/>
                </a:cxn>
                <a:cxn ang="0">
                  <a:pos x="T2" y="T3"/>
                </a:cxn>
                <a:cxn ang="0">
                  <a:pos x="T4" y="T5"/>
                </a:cxn>
                <a:cxn ang="0">
                  <a:pos x="T6" y="T7"/>
                </a:cxn>
                <a:cxn ang="0">
                  <a:pos x="T8" y="T9"/>
                </a:cxn>
                <a:cxn ang="0">
                  <a:pos x="T10" y="T11"/>
                </a:cxn>
              </a:cxnLst>
              <a:rect l="0" t="0" r="r" b="b"/>
              <a:pathLst>
                <a:path w="3988" h="3100">
                  <a:moveTo>
                    <a:pt x="3987" y="3100"/>
                  </a:moveTo>
                  <a:lnTo>
                    <a:pt x="3988" y="3099"/>
                  </a:lnTo>
                  <a:lnTo>
                    <a:pt x="3931" y="0"/>
                  </a:lnTo>
                  <a:lnTo>
                    <a:pt x="0" y="0"/>
                  </a:lnTo>
                  <a:lnTo>
                    <a:pt x="966" y="989"/>
                  </a:lnTo>
                  <a:lnTo>
                    <a:pt x="3987" y="3100"/>
                  </a:lnTo>
                  <a:close/>
                </a:path>
              </a:pathLst>
            </a:custGeom>
            <a:solidFill>
              <a:sysClr val="window" lastClr="FFFFFF">
                <a:lumMod val="9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49" name="Freeform 298"/>
            <p:cNvSpPr/>
            <p:nvPr/>
          </p:nvSpPr>
          <p:spPr bwMode="auto">
            <a:xfrm>
              <a:off x="3087291" y="985739"/>
              <a:ext cx="1052513" cy="1058535"/>
            </a:xfrm>
            <a:custGeom>
              <a:avLst/>
              <a:gdLst>
                <a:gd name="T0" fmla="*/ 1 w 3310"/>
                <a:gd name="T1" fmla="*/ 0 h 3331"/>
                <a:gd name="T2" fmla="*/ 0 w 3310"/>
                <a:gd name="T3" fmla="*/ 1 h 3331"/>
                <a:gd name="T4" fmla="*/ 1114 w 3310"/>
                <a:gd name="T5" fmla="*/ 3331 h 3331"/>
                <a:gd name="T6" fmla="*/ 3310 w 3310"/>
                <a:gd name="T7" fmla="*/ 930 h 3331"/>
                <a:gd name="T8" fmla="*/ 1 w 3310"/>
                <a:gd name="T9" fmla="*/ 0 h 3331"/>
              </a:gdLst>
              <a:ahLst/>
              <a:cxnLst>
                <a:cxn ang="0">
                  <a:pos x="T0" y="T1"/>
                </a:cxn>
                <a:cxn ang="0">
                  <a:pos x="T2" y="T3"/>
                </a:cxn>
                <a:cxn ang="0">
                  <a:pos x="T4" y="T5"/>
                </a:cxn>
                <a:cxn ang="0">
                  <a:pos x="T6" y="T7"/>
                </a:cxn>
                <a:cxn ang="0">
                  <a:pos x="T8" y="T9"/>
                </a:cxn>
              </a:cxnLst>
              <a:rect l="0" t="0" r="r" b="b"/>
              <a:pathLst>
                <a:path w="3310" h="3331">
                  <a:moveTo>
                    <a:pt x="1" y="0"/>
                  </a:moveTo>
                  <a:lnTo>
                    <a:pt x="0" y="1"/>
                  </a:lnTo>
                  <a:lnTo>
                    <a:pt x="1114" y="3331"/>
                  </a:lnTo>
                  <a:lnTo>
                    <a:pt x="3310" y="930"/>
                  </a:lnTo>
                  <a:lnTo>
                    <a:pt x="1" y="0"/>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50" name="Freeform 299"/>
            <p:cNvSpPr/>
            <p:nvPr/>
          </p:nvSpPr>
          <p:spPr bwMode="auto">
            <a:xfrm>
              <a:off x="1625204" y="315055"/>
              <a:ext cx="1462088" cy="1325854"/>
            </a:xfrm>
            <a:custGeom>
              <a:avLst/>
              <a:gdLst>
                <a:gd name="T0" fmla="*/ 2901 w 4603"/>
                <a:gd name="T1" fmla="*/ 2846 h 4171"/>
                <a:gd name="T2" fmla="*/ 4603 w 4603"/>
                <a:gd name="T3" fmla="*/ 2111 h 4171"/>
                <a:gd name="T4" fmla="*/ 1582 w 4603"/>
                <a:gd name="T5" fmla="*/ 0 h 4171"/>
                <a:gd name="T6" fmla="*/ 0 w 4603"/>
                <a:gd name="T7" fmla="*/ 1381 h 4171"/>
                <a:gd name="T8" fmla="*/ 1336 w 4603"/>
                <a:gd name="T9" fmla="*/ 4171 h 4171"/>
                <a:gd name="T10" fmla="*/ 2901 w 4603"/>
                <a:gd name="T11" fmla="*/ 2846 h 4171"/>
              </a:gdLst>
              <a:ahLst/>
              <a:cxnLst>
                <a:cxn ang="0">
                  <a:pos x="T0" y="T1"/>
                </a:cxn>
                <a:cxn ang="0">
                  <a:pos x="T2" y="T3"/>
                </a:cxn>
                <a:cxn ang="0">
                  <a:pos x="T4" y="T5"/>
                </a:cxn>
                <a:cxn ang="0">
                  <a:pos x="T6" y="T7"/>
                </a:cxn>
                <a:cxn ang="0">
                  <a:pos x="T8" y="T9"/>
                </a:cxn>
                <a:cxn ang="0">
                  <a:pos x="T10" y="T11"/>
                </a:cxn>
              </a:cxnLst>
              <a:rect l="0" t="0" r="r" b="b"/>
              <a:pathLst>
                <a:path w="4603" h="4171">
                  <a:moveTo>
                    <a:pt x="2901" y="2846"/>
                  </a:moveTo>
                  <a:lnTo>
                    <a:pt x="4603" y="2111"/>
                  </a:lnTo>
                  <a:lnTo>
                    <a:pt x="1582" y="0"/>
                  </a:lnTo>
                  <a:lnTo>
                    <a:pt x="0" y="1381"/>
                  </a:lnTo>
                  <a:lnTo>
                    <a:pt x="1336" y="4171"/>
                  </a:lnTo>
                  <a:lnTo>
                    <a:pt x="2901" y="2846"/>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51" name="Freeform 300"/>
            <p:cNvSpPr/>
            <p:nvPr/>
          </p:nvSpPr>
          <p:spPr bwMode="auto">
            <a:xfrm>
              <a:off x="2050256" y="985739"/>
              <a:ext cx="1391841" cy="1058535"/>
            </a:xfrm>
            <a:custGeom>
              <a:avLst/>
              <a:gdLst>
                <a:gd name="T0" fmla="*/ 3267 w 4381"/>
                <a:gd name="T1" fmla="*/ 0 h 3330"/>
                <a:gd name="T2" fmla="*/ 1565 w 4381"/>
                <a:gd name="T3" fmla="*/ 735 h 3330"/>
                <a:gd name="T4" fmla="*/ 0 w 4381"/>
                <a:gd name="T5" fmla="*/ 2060 h 3330"/>
                <a:gd name="T6" fmla="*/ 4381 w 4381"/>
                <a:gd name="T7" fmla="*/ 3330 h 3330"/>
                <a:gd name="T8" fmla="*/ 3267 w 4381"/>
                <a:gd name="T9" fmla="*/ 0 h 3330"/>
              </a:gdLst>
              <a:ahLst/>
              <a:cxnLst>
                <a:cxn ang="0">
                  <a:pos x="T0" y="T1"/>
                </a:cxn>
                <a:cxn ang="0">
                  <a:pos x="T2" y="T3"/>
                </a:cxn>
                <a:cxn ang="0">
                  <a:pos x="T4" y="T5"/>
                </a:cxn>
                <a:cxn ang="0">
                  <a:pos x="T6" y="T7"/>
                </a:cxn>
                <a:cxn ang="0">
                  <a:pos x="T8" y="T9"/>
                </a:cxn>
              </a:cxnLst>
              <a:rect l="0" t="0" r="r" b="b"/>
              <a:pathLst>
                <a:path w="4381" h="3330">
                  <a:moveTo>
                    <a:pt x="3267" y="0"/>
                  </a:moveTo>
                  <a:lnTo>
                    <a:pt x="1565" y="735"/>
                  </a:lnTo>
                  <a:lnTo>
                    <a:pt x="0" y="2060"/>
                  </a:lnTo>
                  <a:lnTo>
                    <a:pt x="4381" y="3330"/>
                  </a:lnTo>
                  <a:lnTo>
                    <a:pt x="3267" y="0"/>
                  </a:lnTo>
                  <a:close/>
                </a:path>
              </a:pathLst>
            </a:custGeom>
            <a:solidFill>
              <a:sysClr val="window" lastClr="FFFFFF">
                <a:lumMod val="9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52" name="Freeform 301"/>
            <p:cNvSpPr/>
            <p:nvPr/>
          </p:nvSpPr>
          <p:spPr bwMode="auto">
            <a:xfrm>
              <a:off x="3070622" y="1"/>
              <a:ext cx="996553" cy="985738"/>
            </a:xfrm>
            <a:custGeom>
              <a:avLst/>
              <a:gdLst>
                <a:gd name="T0" fmla="*/ 0 w 3136"/>
                <a:gd name="T1" fmla="*/ 0 h 3099"/>
                <a:gd name="T2" fmla="*/ 57 w 3136"/>
                <a:gd name="T3" fmla="*/ 3099 h 3099"/>
                <a:gd name="T4" fmla="*/ 3136 w 3136"/>
                <a:gd name="T5" fmla="*/ 1691 h 3099"/>
                <a:gd name="T6" fmla="*/ 0 w 3136"/>
                <a:gd name="T7" fmla="*/ 0 h 3099"/>
              </a:gdLst>
              <a:ahLst/>
              <a:cxnLst>
                <a:cxn ang="0">
                  <a:pos x="T0" y="T1"/>
                </a:cxn>
                <a:cxn ang="0">
                  <a:pos x="T2" y="T3"/>
                </a:cxn>
                <a:cxn ang="0">
                  <a:pos x="T4" y="T5"/>
                </a:cxn>
                <a:cxn ang="0">
                  <a:pos x="T6" y="T7"/>
                </a:cxn>
              </a:cxnLst>
              <a:rect l="0" t="0" r="r" b="b"/>
              <a:pathLst>
                <a:path w="3136" h="3099">
                  <a:moveTo>
                    <a:pt x="0" y="0"/>
                  </a:moveTo>
                  <a:lnTo>
                    <a:pt x="57" y="3099"/>
                  </a:lnTo>
                  <a:lnTo>
                    <a:pt x="3136" y="1691"/>
                  </a:lnTo>
                  <a:lnTo>
                    <a:pt x="0" y="0"/>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53" name="Freeform 302"/>
            <p:cNvSpPr/>
            <p:nvPr/>
          </p:nvSpPr>
          <p:spPr bwMode="auto">
            <a:xfrm>
              <a:off x="3089672" y="537025"/>
              <a:ext cx="1825228" cy="744674"/>
            </a:xfrm>
            <a:custGeom>
              <a:avLst/>
              <a:gdLst>
                <a:gd name="T0" fmla="*/ 3079 w 5745"/>
                <a:gd name="T1" fmla="*/ 0 h 2338"/>
                <a:gd name="T2" fmla="*/ 0 w 5745"/>
                <a:gd name="T3" fmla="*/ 1408 h 2338"/>
                <a:gd name="T4" fmla="*/ 3309 w 5745"/>
                <a:gd name="T5" fmla="*/ 2338 h 2338"/>
                <a:gd name="T6" fmla="*/ 5745 w 5745"/>
                <a:gd name="T7" fmla="*/ 979 h 2338"/>
                <a:gd name="T8" fmla="*/ 3079 w 5745"/>
                <a:gd name="T9" fmla="*/ 0 h 2338"/>
              </a:gdLst>
              <a:ahLst/>
              <a:cxnLst>
                <a:cxn ang="0">
                  <a:pos x="T0" y="T1"/>
                </a:cxn>
                <a:cxn ang="0">
                  <a:pos x="T2" y="T3"/>
                </a:cxn>
                <a:cxn ang="0">
                  <a:pos x="T4" y="T5"/>
                </a:cxn>
                <a:cxn ang="0">
                  <a:pos x="T6" y="T7"/>
                </a:cxn>
                <a:cxn ang="0">
                  <a:pos x="T8" y="T9"/>
                </a:cxn>
              </a:cxnLst>
              <a:rect l="0" t="0" r="r" b="b"/>
              <a:pathLst>
                <a:path w="5745" h="2338">
                  <a:moveTo>
                    <a:pt x="3079" y="0"/>
                  </a:moveTo>
                  <a:lnTo>
                    <a:pt x="0" y="1408"/>
                  </a:lnTo>
                  <a:lnTo>
                    <a:pt x="3309" y="2338"/>
                  </a:lnTo>
                  <a:lnTo>
                    <a:pt x="5745" y="979"/>
                  </a:lnTo>
                  <a:lnTo>
                    <a:pt x="3079" y="0"/>
                  </a:lnTo>
                  <a:close/>
                </a:path>
              </a:pathLst>
            </a:custGeom>
            <a:solidFill>
              <a:sysClr val="window" lastClr="FFFFFF">
                <a:lumMod val="7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54" name="Freeform 303"/>
            <p:cNvSpPr/>
            <p:nvPr/>
          </p:nvSpPr>
          <p:spPr bwMode="auto">
            <a:xfrm>
              <a:off x="3442097" y="1281699"/>
              <a:ext cx="1656159" cy="762575"/>
            </a:xfrm>
            <a:custGeom>
              <a:avLst/>
              <a:gdLst>
                <a:gd name="T0" fmla="*/ 2196 w 5210"/>
                <a:gd name="T1" fmla="*/ 0 h 2401"/>
                <a:gd name="T2" fmla="*/ 0 w 5210"/>
                <a:gd name="T3" fmla="*/ 2401 h 2401"/>
                <a:gd name="T4" fmla="*/ 5210 w 5210"/>
                <a:gd name="T5" fmla="*/ 1611 h 2401"/>
                <a:gd name="T6" fmla="*/ 2196 w 5210"/>
                <a:gd name="T7" fmla="*/ 0 h 2401"/>
              </a:gdLst>
              <a:ahLst/>
              <a:cxnLst>
                <a:cxn ang="0">
                  <a:pos x="T0" y="T1"/>
                </a:cxn>
                <a:cxn ang="0">
                  <a:pos x="T2" y="T3"/>
                </a:cxn>
                <a:cxn ang="0">
                  <a:pos x="T4" y="T5"/>
                </a:cxn>
                <a:cxn ang="0">
                  <a:pos x="T6" y="T7"/>
                </a:cxn>
              </a:cxnLst>
              <a:rect l="0" t="0" r="r" b="b"/>
              <a:pathLst>
                <a:path w="5210" h="2401">
                  <a:moveTo>
                    <a:pt x="2196" y="0"/>
                  </a:moveTo>
                  <a:lnTo>
                    <a:pt x="0" y="2401"/>
                  </a:lnTo>
                  <a:lnTo>
                    <a:pt x="5210" y="1611"/>
                  </a:lnTo>
                  <a:lnTo>
                    <a:pt x="2196" y="0"/>
                  </a:lnTo>
                  <a:close/>
                </a:path>
              </a:pathLst>
            </a:custGeom>
            <a:solidFill>
              <a:sysClr val="window" lastClr="FFFFFF">
                <a:lumMod val="9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55" name="Freeform 304"/>
            <p:cNvSpPr/>
            <p:nvPr/>
          </p:nvSpPr>
          <p:spPr bwMode="auto">
            <a:xfrm>
              <a:off x="3388519" y="2044274"/>
              <a:ext cx="1039416" cy="1307953"/>
            </a:xfrm>
            <a:custGeom>
              <a:avLst/>
              <a:gdLst>
                <a:gd name="T0" fmla="*/ 3178 w 3266"/>
                <a:gd name="T1" fmla="*/ 2019 h 4116"/>
                <a:gd name="T2" fmla="*/ 169 w 3266"/>
                <a:gd name="T3" fmla="*/ 0 h 4116"/>
                <a:gd name="T4" fmla="*/ 0 w 3266"/>
                <a:gd name="T5" fmla="*/ 3842 h 4116"/>
                <a:gd name="T6" fmla="*/ 3266 w 3266"/>
                <a:gd name="T7" fmla="*/ 4116 h 4116"/>
                <a:gd name="T8" fmla="*/ 3178 w 3266"/>
                <a:gd name="T9" fmla="*/ 2019 h 4116"/>
              </a:gdLst>
              <a:ahLst/>
              <a:cxnLst>
                <a:cxn ang="0">
                  <a:pos x="T0" y="T1"/>
                </a:cxn>
                <a:cxn ang="0">
                  <a:pos x="T2" y="T3"/>
                </a:cxn>
                <a:cxn ang="0">
                  <a:pos x="T4" y="T5"/>
                </a:cxn>
                <a:cxn ang="0">
                  <a:pos x="T6" y="T7"/>
                </a:cxn>
                <a:cxn ang="0">
                  <a:pos x="T8" y="T9"/>
                </a:cxn>
              </a:cxnLst>
              <a:rect l="0" t="0" r="r" b="b"/>
              <a:pathLst>
                <a:path w="3266" h="4116">
                  <a:moveTo>
                    <a:pt x="3178" y="2019"/>
                  </a:moveTo>
                  <a:lnTo>
                    <a:pt x="169" y="0"/>
                  </a:lnTo>
                  <a:lnTo>
                    <a:pt x="0" y="3842"/>
                  </a:lnTo>
                  <a:lnTo>
                    <a:pt x="3266" y="4116"/>
                  </a:lnTo>
                  <a:lnTo>
                    <a:pt x="3178" y="2019"/>
                  </a:lnTo>
                  <a:close/>
                </a:path>
              </a:pathLst>
            </a:custGeom>
            <a:solidFill>
              <a:sysClr val="window" lastClr="FFFFFF">
                <a:lumMod val="9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56" name="Freeform 305"/>
            <p:cNvSpPr/>
            <p:nvPr/>
          </p:nvSpPr>
          <p:spPr bwMode="auto">
            <a:xfrm>
              <a:off x="3442097" y="1792469"/>
              <a:ext cx="1656159" cy="893848"/>
            </a:xfrm>
            <a:custGeom>
              <a:avLst/>
              <a:gdLst>
                <a:gd name="T0" fmla="*/ 0 w 5210"/>
                <a:gd name="T1" fmla="*/ 790 h 2809"/>
                <a:gd name="T2" fmla="*/ 3009 w 5210"/>
                <a:gd name="T3" fmla="*/ 2809 h 2809"/>
                <a:gd name="T4" fmla="*/ 5210 w 5210"/>
                <a:gd name="T5" fmla="*/ 0 h 2809"/>
                <a:gd name="T6" fmla="*/ 0 w 5210"/>
                <a:gd name="T7" fmla="*/ 790 h 2809"/>
              </a:gdLst>
              <a:ahLst/>
              <a:cxnLst>
                <a:cxn ang="0">
                  <a:pos x="T0" y="T1"/>
                </a:cxn>
                <a:cxn ang="0">
                  <a:pos x="T2" y="T3"/>
                </a:cxn>
                <a:cxn ang="0">
                  <a:pos x="T4" y="T5"/>
                </a:cxn>
                <a:cxn ang="0">
                  <a:pos x="T6" y="T7"/>
                </a:cxn>
              </a:cxnLst>
              <a:rect l="0" t="0" r="r" b="b"/>
              <a:pathLst>
                <a:path w="5210" h="2809">
                  <a:moveTo>
                    <a:pt x="0" y="790"/>
                  </a:moveTo>
                  <a:lnTo>
                    <a:pt x="3009" y="2809"/>
                  </a:lnTo>
                  <a:lnTo>
                    <a:pt x="5210" y="0"/>
                  </a:lnTo>
                  <a:lnTo>
                    <a:pt x="0" y="790"/>
                  </a:lnTo>
                  <a:close/>
                </a:path>
              </a:pathLst>
            </a:custGeom>
            <a:solidFill>
              <a:srgbClr val="E7E6E6">
                <a:lumMod val="90000"/>
              </a:srgb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57" name="Freeform 306"/>
            <p:cNvSpPr/>
            <p:nvPr/>
          </p:nvSpPr>
          <p:spPr bwMode="auto">
            <a:xfrm>
              <a:off x="779860" y="1"/>
              <a:ext cx="1347788" cy="952323"/>
            </a:xfrm>
            <a:custGeom>
              <a:avLst/>
              <a:gdLst>
                <a:gd name="T0" fmla="*/ 4241 w 4241"/>
                <a:gd name="T1" fmla="*/ 989 h 2994"/>
                <a:gd name="T2" fmla="*/ 3275 w 4241"/>
                <a:gd name="T3" fmla="*/ 0 h 2994"/>
                <a:gd name="T4" fmla="*/ 1995 w 4241"/>
                <a:gd name="T5" fmla="*/ 0 h 2994"/>
                <a:gd name="T6" fmla="*/ 0 w 4241"/>
                <a:gd name="T7" fmla="*/ 2994 h 2994"/>
                <a:gd name="T8" fmla="*/ 2659 w 4241"/>
                <a:gd name="T9" fmla="*/ 2370 h 2994"/>
                <a:gd name="T10" fmla="*/ 4241 w 4241"/>
                <a:gd name="T11" fmla="*/ 989 h 2994"/>
              </a:gdLst>
              <a:ahLst/>
              <a:cxnLst>
                <a:cxn ang="0">
                  <a:pos x="T0" y="T1"/>
                </a:cxn>
                <a:cxn ang="0">
                  <a:pos x="T2" y="T3"/>
                </a:cxn>
                <a:cxn ang="0">
                  <a:pos x="T4" y="T5"/>
                </a:cxn>
                <a:cxn ang="0">
                  <a:pos x="T6" y="T7"/>
                </a:cxn>
                <a:cxn ang="0">
                  <a:pos x="T8" y="T9"/>
                </a:cxn>
                <a:cxn ang="0">
                  <a:pos x="T10" y="T11"/>
                </a:cxn>
              </a:cxnLst>
              <a:rect l="0" t="0" r="r" b="b"/>
              <a:pathLst>
                <a:path w="4241" h="2994">
                  <a:moveTo>
                    <a:pt x="4241" y="989"/>
                  </a:moveTo>
                  <a:lnTo>
                    <a:pt x="3275" y="0"/>
                  </a:lnTo>
                  <a:lnTo>
                    <a:pt x="1995" y="0"/>
                  </a:lnTo>
                  <a:lnTo>
                    <a:pt x="0" y="2994"/>
                  </a:lnTo>
                  <a:lnTo>
                    <a:pt x="2659" y="2370"/>
                  </a:lnTo>
                  <a:lnTo>
                    <a:pt x="4241" y="989"/>
                  </a:lnTo>
                  <a:close/>
                </a:path>
              </a:pathLst>
            </a:custGeom>
            <a:solidFill>
              <a:srgbClr val="E7E6E6">
                <a:lumMod val="90000"/>
              </a:srgbClr>
            </a:solidFill>
            <a:ln>
              <a:noFill/>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58" name="Freeform 307"/>
            <p:cNvSpPr/>
            <p:nvPr/>
          </p:nvSpPr>
          <p:spPr bwMode="auto">
            <a:xfrm>
              <a:off x="0" y="1"/>
              <a:ext cx="779860" cy="952323"/>
            </a:xfrm>
            <a:custGeom>
              <a:avLst/>
              <a:gdLst>
                <a:gd name="T0" fmla="*/ 1101 w 2454"/>
                <a:gd name="T1" fmla="*/ 0 h 2994"/>
                <a:gd name="T2" fmla="*/ 0 w 2454"/>
                <a:gd name="T3" fmla="*/ 0 h 2994"/>
                <a:gd name="T4" fmla="*/ 0 w 2454"/>
                <a:gd name="T5" fmla="*/ 2045 h 2994"/>
                <a:gd name="T6" fmla="*/ 2454 w 2454"/>
                <a:gd name="T7" fmla="*/ 2994 h 2994"/>
                <a:gd name="T8" fmla="*/ 1101 w 2454"/>
                <a:gd name="T9" fmla="*/ 0 h 2994"/>
              </a:gdLst>
              <a:ahLst/>
              <a:cxnLst>
                <a:cxn ang="0">
                  <a:pos x="T0" y="T1"/>
                </a:cxn>
                <a:cxn ang="0">
                  <a:pos x="T2" y="T3"/>
                </a:cxn>
                <a:cxn ang="0">
                  <a:pos x="T4" y="T5"/>
                </a:cxn>
                <a:cxn ang="0">
                  <a:pos x="T6" y="T7"/>
                </a:cxn>
                <a:cxn ang="0">
                  <a:pos x="T8" y="T9"/>
                </a:cxn>
              </a:cxnLst>
              <a:rect l="0" t="0" r="r" b="b"/>
              <a:pathLst>
                <a:path w="2454" h="2994">
                  <a:moveTo>
                    <a:pt x="1101" y="0"/>
                  </a:moveTo>
                  <a:lnTo>
                    <a:pt x="0" y="0"/>
                  </a:lnTo>
                  <a:lnTo>
                    <a:pt x="0" y="2045"/>
                  </a:lnTo>
                  <a:lnTo>
                    <a:pt x="2454" y="2994"/>
                  </a:lnTo>
                  <a:lnTo>
                    <a:pt x="1101" y="0"/>
                  </a:lnTo>
                  <a:close/>
                </a:path>
              </a:pathLst>
            </a:custGeom>
            <a:solidFill>
              <a:sysClr val="window" lastClr="FFFFFF">
                <a:lumMod val="95000"/>
              </a:sysClr>
            </a:solidFill>
            <a:ln>
              <a:noFill/>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59" name="Freeform 308"/>
            <p:cNvSpPr/>
            <p:nvPr/>
          </p:nvSpPr>
          <p:spPr bwMode="auto">
            <a:xfrm>
              <a:off x="350044" y="1"/>
              <a:ext cx="1064419" cy="952323"/>
            </a:xfrm>
            <a:custGeom>
              <a:avLst/>
              <a:gdLst>
                <a:gd name="T0" fmla="*/ 0 w 3348"/>
                <a:gd name="T1" fmla="*/ 0 h 2994"/>
                <a:gd name="T2" fmla="*/ 1353 w 3348"/>
                <a:gd name="T3" fmla="*/ 2994 h 2994"/>
                <a:gd name="T4" fmla="*/ 3348 w 3348"/>
                <a:gd name="T5" fmla="*/ 0 h 2994"/>
                <a:gd name="T6" fmla="*/ 0 w 3348"/>
                <a:gd name="T7" fmla="*/ 0 h 2994"/>
              </a:gdLst>
              <a:ahLst/>
              <a:cxnLst>
                <a:cxn ang="0">
                  <a:pos x="T0" y="T1"/>
                </a:cxn>
                <a:cxn ang="0">
                  <a:pos x="T2" y="T3"/>
                </a:cxn>
                <a:cxn ang="0">
                  <a:pos x="T4" y="T5"/>
                </a:cxn>
                <a:cxn ang="0">
                  <a:pos x="T6" y="T7"/>
                </a:cxn>
              </a:cxnLst>
              <a:rect l="0" t="0" r="r" b="b"/>
              <a:pathLst>
                <a:path w="3348" h="2994">
                  <a:moveTo>
                    <a:pt x="0" y="0"/>
                  </a:moveTo>
                  <a:lnTo>
                    <a:pt x="1353" y="2994"/>
                  </a:lnTo>
                  <a:lnTo>
                    <a:pt x="3348" y="0"/>
                  </a:lnTo>
                  <a:lnTo>
                    <a:pt x="0" y="0"/>
                  </a:lnTo>
                  <a:close/>
                </a:path>
              </a:pathLst>
            </a:custGeom>
            <a:solidFill>
              <a:srgbClr val="E7E6E6"/>
            </a:solidFill>
            <a:ln>
              <a:noFill/>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60" name="Freeform 309"/>
            <p:cNvSpPr/>
            <p:nvPr/>
          </p:nvSpPr>
          <p:spPr bwMode="auto">
            <a:xfrm>
              <a:off x="0" y="650398"/>
              <a:ext cx="825104" cy="1039440"/>
            </a:xfrm>
            <a:custGeom>
              <a:avLst/>
              <a:gdLst>
                <a:gd name="T0" fmla="*/ 2454 w 2592"/>
                <a:gd name="T1" fmla="*/ 949 h 3269"/>
                <a:gd name="T2" fmla="*/ 0 w 2592"/>
                <a:gd name="T3" fmla="*/ 0 h 3269"/>
                <a:gd name="T4" fmla="*/ 0 w 2592"/>
                <a:gd name="T5" fmla="*/ 2269 h 3269"/>
                <a:gd name="T6" fmla="*/ 2592 w 2592"/>
                <a:gd name="T7" fmla="*/ 3269 h 3269"/>
                <a:gd name="T8" fmla="*/ 2454 w 2592"/>
                <a:gd name="T9" fmla="*/ 949 h 3269"/>
              </a:gdLst>
              <a:ahLst/>
              <a:cxnLst>
                <a:cxn ang="0">
                  <a:pos x="T0" y="T1"/>
                </a:cxn>
                <a:cxn ang="0">
                  <a:pos x="T2" y="T3"/>
                </a:cxn>
                <a:cxn ang="0">
                  <a:pos x="T4" y="T5"/>
                </a:cxn>
                <a:cxn ang="0">
                  <a:pos x="T6" y="T7"/>
                </a:cxn>
                <a:cxn ang="0">
                  <a:pos x="T8" y="T9"/>
                </a:cxn>
              </a:cxnLst>
              <a:rect l="0" t="0" r="r" b="b"/>
              <a:pathLst>
                <a:path w="2592" h="3269">
                  <a:moveTo>
                    <a:pt x="2454" y="949"/>
                  </a:moveTo>
                  <a:lnTo>
                    <a:pt x="0" y="0"/>
                  </a:lnTo>
                  <a:lnTo>
                    <a:pt x="0" y="2269"/>
                  </a:lnTo>
                  <a:lnTo>
                    <a:pt x="2592" y="3269"/>
                  </a:lnTo>
                  <a:lnTo>
                    <a:pt x="2454" y="949"/>
                  </a:lnTo>
                  <a:close/>
                </a:path>
              </a:pathLst>
            </a:custGeom>
            <a:solidFill>
              <a:sysClr val="window" lastClr="FFFFFF">
                <a:lumMod val="75000"/>
              </a:sysClr>
            </a:solidFill>
            <a:ln>
              <a:noFill/>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61" name="Freeform 310"/>
            <p:cNvSpPr/>
            <p:nvPr/>
          </p:nvSpPr>
          <p:spPr bwMode="auto">
            <a:xfrm>
              <a:off x="0" y="1371204"/>
              <a:ext cx="825104" cy="842532"/>
            </a:xfrm>
            <a:custGeom>
              <a:avLst/>
              <a:gdLst>
                <a:gd name="T0" fmla="*/ 0 w 2592"/>
                <a:gd name="T1" fmla="*/ 2652 h 2652"/>
                <a:gd name="T2" fmla="*/ 2592 w 2592"/>
                <a:gd name="T3" fmla="*/ 1000 h 2652"/>
                <a:gd name="T4" fmla="*/ 0 w 2592"/>
                <a:gd name="T5" fmla="*/ 0 h 2652"/>
                <a:gd name="T6" fmla="*/ 0 w 2592"/>
                <a:gd name="T7" fmla="*/ 2652 h 2652"/>
              </a:gdLst>
              <a:ahLst/>
              <a:cxnLst>
                <a:cxn ang="0">
                  <a:pos x="T0" y="T1"/>
                </a:cxn>
                <a:cxn ang="0">
                  <a:pos x="T2" y="T3"/>
                </a:cxn>
                <a:cxn ang="0">
                  <a:pos x="T4" y="T5"/>
                </a:cxn>
                <a:cxn ang="0">
                  <a:pos x="T6" y="T7"/>
                </a:cxn>
              </a:cxnLst>
              <a:rect l="0" t="0" r="r" b="b"/>
              <a:pathLst>
                <a:path w="2592" h="2652">
                  <a:moveTo>
                    <a:pt x="0" y="2652"/>
                  </a:moveTo>
                  <a:lnTo>
                    <a:pt x="2592" y="1000"/>
                  </a:lnTo>
                  <a:lnTo>
                    <a:pt x="0" y="0"/>
                  </a:lnTo>
                  <a:lnTo>
                    <a:pt x="0" y="2652"/>
                  </a:lnTo>
                  <a:close/>
                </a:path>
              </a:pathLst>
            </a:custGeom>
            <a:solidFill>
              <a:srgbClr val="E7E6E6"/>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62" name="Freeform 311"/>
            <p:cNvSpPr/>
            <p:nvPr/>
          </p:nvSpPr>
          <p:spPr bwMode="auto">
            <a:xfrm>
              <a:off x="0" y="1689838"/>
              <a:ext cx="1157288" cy="1284085"/>
            </a:xfrm>
            <a:custGeom>
              <a:avLst/>
              <a:gdLst>
                <a:gd name="T0" fmla="*/ 2592 w 3640"/>
                <a:gd name="T1" fmla="*/ 0 h 4042"/>
                <a:gd name="T2" fmla="*/ 0 w 3640"/>
                <a:gd name="T3" fmla="*/ 1652 h 4042"/>
                <a:gd name="T4" fmla="*/ 1371 w 3640"/>
                <a:gd name="T5" fmla="*/ 4042 h 4042"/>
                <a:gd name="T6" fmla="*/ 3640 w 3640"/>
                <a:gd name="T7" fmla="*/ 3112 h 4042"/>
                <a:gd name="T8" fmla="*/ 2592 w 3640"/>
                <a:gd name="T9" fmla="*/ 0 h 4042"/>
              </a:gdLst>
              <a:ahLst/>
              <a:cxnLst>
                <a:cxn ang="0">
                  <a:pos x="T0" y="T1"/>
                </a:cxn>
                <a:cxn ang="0">
                  <a:pos x="T2" y="T3"/>
                </a:cxn>
                <a:cxn ang="0">
                  <a:pos x="T4" y="T5"/>
                </a:cxn>
                <a:cxn ang="0">
                  <a:pos x="T6" y="T7"/>
                </a:cxn>
                <a:cxn ang="0">
                  <a:pos x="T8" y="T9"/>
                </a:cxn>
              </a:cxnLst>
              <a:rect l="0" t="0" r="r" b="b"/>
              <a:pathLst>
                <a:path w="3640" h="4042">
                  <a:moveTo>
                    <a:pt x="2592" y="0"/>
                  </a:moveTo>
                  <a:lnTo>
                    <a:pt x="0" y="1652"/>
                  </a:lnTo>
                  <a:lnTo>
                    <a:pt x="1371" y="4042"/>
                  </a:lnTo>
                  <a:lnTo>
                    <a:pt x="3640" y="3112"/>
                  </a:lnTo>
                  <a:lnTo>
                    <a:pt x="2592" y="0"/>
                  </a:lnTo>
                  <a:close/>
                </a:path>
              </a:pathLst>
            </a:custGeom>
            <a:solidFill>
              <a:sysClr val="window" lastClr="FFFFFF">
                <a:lumMod val="9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63" name="Freeform 312"/>
            <p:cNvSpPr/>
            <p:nvPr/>
          </p:nvSpPr>
          <p:spPr bwMode="auto">
            <a:xfrm>
              <a:off x="1157288" y="2654095"/>
              <a:ext cx="894160" cy="838952"/>
            </a:xfrm>
            <a:custGeom>
              <a:avLst/>
              <a:gdLst>
                <a:gd name="T0" fmla="*/ 2816 w 2816"/>
                <a:gd name="T1" fmla="*/ 1 h 2636"/>
                <a:gd name="T2" fmla="*/ 2815 w 2816"/>
                <a:gd name="T3" fmla="*/ 0 h 2636"/>
                <a:gd name="T4" fmla="*/ 0 w 2816"/>
                <a:gd name="T5" fmla="*/ 75 h 2636"/>
                <a:gd name="T6" fmla="*/ 1129 w 2816"/>
                <a:gd name="T7" fmla="*/ 2636 h 2636"/>
                <a:gd name="T8" fmla="*/ 2816 w 2816"/>
                <a:gd name="T9" fmla="*/ 1 h 2636"/>
              </a:gdLst>
              <a:ahLst/>
              <a:cxnLst>
                <a:cxn ang="0">
                  <a:pos x="T0" y="T1"/>
                </a:cxn>
                <a:cxn ang="0">
                  <a:pos x="T2" y="T3"/>
                </a:cxn>
                <a:cxn ang="0">
                  <a:pos x="T4" y="T5"/>
                </a:cxn>
                <a:cxn ang="0">
                  <a:pos x="T6" y="T7"/>
                </a:cxn>
                <a:cxn ang="0">
                  <a:pos x="T8" y="T9"/>
                </a:cxn>
              </a:cxnLst>
              <a:rect l="0" t="0" r="r" b="b"/>
              <a:pathLst>
                <a:path w="2816" h="2636">
                  <a:moveTo>
                    <a:pt x="2816" y="1"/>
                  </a:moveTo>
                  <a:lnTo>
                    <a:pt x="2815" y="0"/>
                  </a:lnTo>
                  <a:lnTo>
                    <a:pt x="0" y="75"/>
                  </a:lnTo>
                  <a:lnTo>
                    <a:pt x="1129" y="2636"/>
                  </a:lnTo>
                  <a:lnTo>
                    <a:pt x="2816" y="1"/>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64" name="Freeform 313"/>
            <p:cNvSpPr/>
            <p:nvPr/>
          </p:nvSpPr>
          <p:spPr bwMode="auto">
            <a:xfrm>
              <a:off x="2051447" y="2654095"/>
              <a:ext cx="1337072" cy="1138492"/>
            </a:xfrm>
            <a:custGeom>
              <a:avLst/>
              <a:gdLst>
                <a:gd name="T0" fmla="*/ 0 w 4206"/>
                <a:gd name="T1" fmla="*/ 0 h 3576"/>
                <a:gd name="T2" fmla="*/ 1 w 4206"/>
                <a:gd name="T3" fmla="*/ 1 h 3576"/>
                <a:gd name="T4" fmla="*/ 865 w 4206"/>
                <a:gd name="T5" fmla="*/ 3576 h 3576"/>
                <a:gd name="T6" fmla="*/ 4206 w 4206"/>
                <a:gd name="T7" fmla="*/ 1921 h 3576"/>
                <a:gd name="T8" fmla="*/ 1 w 4206"/>
                <a:gd name="T9" fmla="*/ 0 h 3576"/>
                <a:gd name="T10" fmla="*/ 0 w 4206"/>
                <a:gd name="T11" fmla="*/ 0 h 3576"/>
              </a:gdLst>
              <a:ahLst/>
              <a:cxnLst>
                <a:cxn ang="0">
                  <a:pos x="T0" y="T1"/>
                </a:cxn>
                <a:cxn ang="0">
                  <a:pos x="T2" y="T3"/>
                </a:cxn>
                <a:cxn ang="0">
                  <a:pos x="T4" y="T5"/>
                </a:cxn>
                <a:cxn ang="0">
                  <a:pos x="T6" y="T7"/>
                </a:cxn>
                <a:cxn ang="0">
                  <a:pos x="T8" y="T9"/>
                </a:cxn>
                <a:cxn ang="0">
                  <a:pos x="T10" y="T11"/>
                </a:cxn>
              </a:cxnLst>
              <a:rect l="0" t="0" r="r" b="b"/>
              <a:pathLst>
                <a:path w="4206" h="3576">
                  <a:moveTo>
                    <a:pt x="0" y="0"/>
                  </a:moveTo>
                  <a:lnTo>
                    <a:pt x="1" y="1"/>
                  </a:lnTo>
                  <a:lnTo>
                    <a:pt x="865" y="3576"/>
                  </a:lnTo>
                  <a:lnTo>
                    <a:pt x="4206" y="1921"/>
                  </a:lnTo>
                  <a:lnTo>
                    <a:pt x="1" y="0"/>
                  </a:lnTo>
                  <a:lnTo>
                    <a:pt x="0" y="0"/>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65" name="Freeform 314"/>
            <p:cNvSpPr/>
            <p:nvPr/>
          </p:nvSpPr>
          <p:spPr bwMode="auto">
            <a:xfrm>
              <a:off x="2051447" y="2654095"/>
              <a:ext cx="0"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FFFFFF"/>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66" name="Freeform 315"/>
            <p:cNvSpPr/>
            <p:nvPr/>
          </p:nvSpPr>
          <p:spPr bwMode="auto">
            <a:xfrm>
              <a:off x="2050256" y="1640909"/>
              <a:ext cx="1391841" cy="1013186"/>
            </a:xfrm>
            <a:custGeom>
              <a:avLst/>
              <a:gdLst>
                <a:gd name="T0" fmla="*/ 6 w 4381"/>
                <a:gd name="T1" fmla="*/ 3191 h 3191"/>
                <a:gd name="T2" fmla="*/ 7 w 4381"/>
                <a:gd name="T3" fmla="*/ 3191 h 3191"/>
                <a:gd name="T4" fmla="*/ 4381 w 4381"/>
                <a:gd name="T5" fmla="*/ 1270 h 3191"/>
                <a:gd name="T6" fmla="*/ 0 w 4381"/>
                <a:gd name="T7" fmla="*/ 0 h 3191"/>
                <a:gd name="T8" fmla="*/ 6 w 4381"/>
                <a:gd name="T9" fmla="*/ 3191 h 3191"/>
              </a:gdLst>
              <a:ahLst/>
              <a:cxnLst>
                <a:cxn ang="0">
                  <a:pos x="T0" y="T1"/>
                </a:cxn>
                <a:cxn ang="0">
                  <a:pos x="T2" y="T3"/>
                </a:cxn>
                <a:cxn ang="0">
                  <a:pos x="T4" y="T5"/>
                </a:cxn>
                <a:cxn ang="0">
                  <a:pos x="T6" y="T7"/>
                </a:cxn>
                <a:cxn ang="0">
                  <a:pos x="T8" y="T9"/>
                </a:cxn>
              </a:cxnLst>
              <a:rect l="0" t="0" r="r" b="b"/>
              <a:pathLst>
                <a:path w="4381" h="3191">
                  <a:moveTo>
                    <a:pt x="6" y="3191"/>
                  </a:moveTo>
                  <a:lnTo>
                    <a:pt x="7" y="3191"/>
                  </a:lnTo>
                  <a:lnTo>
                    <a:pt x="4381" y="1270"/>
                  </a:lnTo>
                  <a:lnTo>
                    <a:pt x="0" y="0"/>
                  </a:lnTo>
                  <a:lnTo>
                    <a:pt x="6" y="3191"/>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67" name="Freeform 316"/>
            <p:cNvSpPr/>
            <p:nvPr/>
          </p:nvSpPr>
          <p:spPr bwMode="auto">
            <a:xfrm>
              <a:off x="1157288" y="1640909"/>
              <a:ext cx="894160" cy="1037053"/>
            </a:xfrm>
            <a:custGeom>
              <a:avLst/>
              <a:gdLst>
                <a:gd name="T0" fmla="*/ 2815 w 2815"/>
                <a:gd name="T1" fmla="*/ 3191 h 3266"/>
                <a:gd name="T2" fmla="*/ 2809 w 2815"/>
                <a:gd name="T3" fmla="*/ 0 h 3266"/>
                <a:gd name="T4" fmla="*/ 0 w 2815"/>
                <a:gd name="T5" fmla="*/ 3266 h 3266"/>
                <a:gd name="T6" fmla="*/ 2815 w 2815"/>
                <a:gd name="T7" fmla="*/ 3191 h 3266"/>
              </a:gdLst>
              <a:ahLst/>
              <a:cxnLst>
                <a:cxn ang="0">
                  <a:pos x="T0" y="T1"/>
                </a:cxn>
                <a:cxn ang="0">
                  <a:pos x="T2" y="T3"/>
                </a:cxn>
                <a:cxn ang="0">
                  <a:pos x="T4" y="T5"/>
                </a:cxn>
                <a:cxn ang="0">
                  <a:pos x="T6" y="T7"/>
                </a:cxn>
              </a:cxnLst>
              <a:rect l="0" t="0" r="r" b="b"/>
              <a:pathLst>
                <a:path w="2815" h="3266">
                  <a:moveTo>
                    <a:pt x="2815" y="3191"/>
                  </a:moveTo>
                  <a:lnTo>
                    <a:pt x="2809" y="0"/>
                  </a:lnTo>
                  <a:lnTo>
                    <a:pt x="0" y="3266"/>
                  </a:lnTo>
                  <a:lnTo>
                    <a:pt x="2815" y="3191"/>
                  </a:lnTo>
                  <a:close/>
                </a:path>
              </a:pathLst>
            </a:custGeom>
            <a:solidFill>
              <a:sysClr val="window" lastClr="FFFFFF">
                <a:lumMod val="9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68" name="Freeform 317"/>
            <p:cNvSpPr/>
            <p:nvPr/>
          </p:nvSpPr>
          <p:spPr bwMode="auto">
            <a:xfrm>
              <a:off x="825104" y="1640909"/>
              <a:ext cx="1225153" cy="1037053"/>
            </a:xfrm>
            <a:custGeom>
              <a:avLst/>
              <a:gdLst>
                <a:gd name="T0" fmla="*/ 1048 w 3857"/>
                <a:gd name="T1" fmla="*/ 3266 h 3266"/>
                <a:gd name="T2" fmla="*/ 3857 w 3857"/>
                <a:gd name="T3" fmla="*/ 0 h 3266"/>
                <a:gd name="T4" fmla="*/ 0 w 3857"/>
                <a:gd name="T5" fmla="*/ 154 h 3266"/>
                <a:gd name="T6" fmla="*/ 1048 w 3857"/>
                <a:gd name="T7" fmla="*/ 3266 h 3266"/>
              </a:gdLst>
              <a:ahLst/>
              <a:cxnLst>
                <a:cxn ang="0">
                  <a:pos x="T0" y="T1"/>
                </a:cxn>
                <a:cxn ang="0">
                  <a:pos x="T2" y="T3"/>
                </a:cxn>
                <a:cxn ang="0">
                  <a:pos x="T4" y="T5"/>
                </a:cxn>
                <a:cxn ang="0">
                  <a:pos x="T6" y="T7"/>
                </a:cxn>
              </a:cxnLst>
              <a:rect l="0" t="0" r="r" b="b"/>
              <a:pathLst>
                <a:path w="3857" h="3266">
                  <a:moveTo>
                    <a:pt x="1048" y="3266"/>
                  </a:moveTo>
                  <a:lnTo>
                    <a:pt x="3857" y="0"/>
                  </a:lnTo>
                  <a:lnTo>
                    <a:pt x="0" y="154"/>
                  </a:lnTo>
                  <a:lnTo>
                    <a:pt x="1048" y="3266"/>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69" name="Freeform 318"/>
            <p:cNvSpPr/>
            <p:nvPr/>
          </p:nvSpPr>
          <p:spPr bwMode="auto">
            <a:xfrm>
              <a:off x="779860" y="753029"/>
              <a:ext cx="1270397" cy="936809"/>
            </a:xfrm>
            <a:custGeom>
              <a:avLst/>
              <a:gdLst>
                <a:gd name="T0" fmla="*/ 3995 w 3995"/>
                <a:gd name="T1" fmla="*/ 2790 h 2944"/>
                <a:gd name="T2" fmla="*/ 2659 w 3995"/>
                <a:gd name="T3" fmla="*/ 0 h 2944"/>
                <a:gd name="T4" fmla="*/ 0 w 3995"/>
                <a:gd name="T5" fmla="*/ 624 h 2944"/>
                <a:gd name="T6" fmla="*/ 138 w 3995"/>
                <a:gd name="T7" fmla="*/ 2944 h 2944"/>
                <a:gd name="T8" fmla="*/ 3995 w 3995"/>
                <a:gd name="T9" fmla="*/ 2790 h 2944"/>
              </a:gdLst>
              <a:ahLst/>
              <a:cxnLst>
                <a:cxn ang="0">
                  <a:pos x="T0" y="T1"/>
                </a:cxn>
                <a:cxn ang="0">
                  <a:pos x="T2" y="T3"/>
                </a:cxn>
                <a:cxn ang="0">
                  <a:pos x="T4" y="T5"/>
                </a:cxn>
                <a:cxn ang="0">
                  <a:pos x="T6" y="T7"/>
                </a:cxn>
                <a:cxn ang="0">
                  <a:pos x="T8" y="T9"/>
                </a:cxn>
              </a:cxnLst>
              <a:rect l="0" t="0" r="r" b="b"/>
              <a:pathLst>
                <a:path w="3995" h="2944">
                  <a:moveTo>
                    <a:pt x="3995" y="2790"/>
                  </a:moveTo>
                  <a:lnTo>
                    <a:pt x="2659" y="0"/>
                  </a:lnTo>
                  <a:lnTo>
                    <a:pt x="0" y="624"/>
                  </a:lnTo>
                  <a:lnTo>
                    <a:pt x="138" y="2944"/>
                  </a:lnTo>
                  <a:lnTo>
                    <a:pt x="3995" y="2790"/>
                  </a:lnTo>
                  <a:close/>
                </a:path>
              </a:pathLst>
            </a:custGeom>
            <a:solidFill>
              <a:sysClr val="window" lastClr="FFFFFF">
                <a:lumMod val="95000"/>
              </a:sysClr>
            </a:solidFill>
            <a:ln>
              <a:noFill/>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70" name="Freeform 319"/>
            <p:cNvSpPr/>
            <p:nvPr/>
          </p:nvSpPr>
          <p:spPr bwMode="auto">
            <a:xfrm>
              <a:off x="435769" y="2677962"/>
              <a:ext cx="1079897" cy="1441612"/>
            </a:xfrm>
            <a:custGeom>
              <a:avLst/>
              <a:gdLst>
                <a:gd name="T0" fmla="*/ 0 w 3398"/>
                <a:gd name="T1" fmla="*/ 930 h 4535"/>
                <a:gd name="T2" fmla="*/ 1124 w 3398"/>
                <a:gd name="T3" fmla="*/ 4535 h 4535"/>
                <a:gd name="T4" fmla="*/ 3398 w 3398"/>
                <a:gd name="T5" fmla="*/ 2561 h 4535"/>
                <a:gd name="T6" fmla="*/ 2269 w 3398"/>
                <a:gd name="T7" fmla="*/ 0 h 4535"/>
                <a:gd name="T8" fmla="*/ 0 w 3398"/>
                <a:gd name="T9" fmla="*/ 930 h 4535"/>
              </a:gdLst>
              <a:ahLst/>
              <a:cxnLst>
                <a:cxn ang="0">
                  <a:pos x="T0" y="T1"/>
                </a:cxn>
                <a:cxn ang="0">
                  <a:pos x="T2" y="T3"/>
                </a:cxn>
                <a:cxn ang="0">
                  <a:pos x="T4" y="T5"/>
                </a:cxn>
                <a:cxn ang="0">
                  <a:pos x="T6" y="T7"/>
                </a:cxn>
                <a:cxn ang="0">
                  <a:pos x="T8" y="T9"/>
                </a:cxn>
              </a:cxnLst>
              <a:rect l="0" t="0" r="r" b="b"/>
              <a:pathLst>
                <a:path w="3398" h="4535">
                  <a:moveTo>
                    <a:pt x="0" y="930"/>
                  </a:moveTo>
                  <a:lnTo>
                    <a:pt x="1124" y="4535"/>
                  </a:lnTo>
                  <a:lnTo>
                    <a:pt x="3398" y="2561"/>
                  </a:lnTo>
                  <a:lnTo>
                    <a:pt x="2269" y="0"/>
                  </a:lnTo>
                  <a:lnTo>
                    <a:pt x="0" y="930"/>
                  </a:lnTo>
                  <a:close/>
                </a:path>
              </a:pathLst>
            </a:custGeom>
            <a:solidFill>
              <a:sysClr val="window" lastClr="FFFFFF">
                <a:lumMod val="6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71" name="Freeform 320"/>
            <p:cNvSpPr/>
            <p:nvPr/>
          </p:nvSpPr>
          <p:spPr bwMode="auto">
            <a:xfrm>
              <a:off x="0" y="2973923"/>
              <a:ext cx="792956" cy="1145652"/>
            </a:xfrm>
            <a:custGeom>
              <a:avLst/>
              <a:gdLst>
                <a:gd name="T0" fmla="*/ 1371 w 2495"/>
                <a:gd name="T1" fmla="*/ 0 h 3605"/>
                <a:gd name="T2" fmla="*/ 0 w 2495"/>
                <a:gd name="T3" fmla="*/ 1203 h 3605"/>
                <a:gd name="T4" fmla="*/ 0 w 2495"/>
                <a:gd name="T5" fmla="*/ 3203 h 3605"/>
                <a:gd name="T6" fmla="*/ 2495 w 2495"/>
                <a:gd name="T7" fmla="*/ 3605 h 3605"/>
                <a:gd name="T8" fmla="*/ 1371 w 2495"/>
                <a:gd name="T9" fmla="*/ 0 h 3605"/>
              </a:gdLst>
              <a:ahLst/>
              <a:cxnLst>
                <a:cxn ang="0">
                  <a:pos x="T0" y="T1"/>
                </a:cxn>
                <a:cxn ang="0">
                  <a:pos x="T2" y="T3"/>
                </a:cxn>
                <a:cxn ang="0">
                  <a:pos x="T4" y="T5"/>
                </a:cxn>
                <a:cxn ang="0">
                  <a:pos x="T6" y="T7"/>
                </a:cxn>
                <a:cxn ang="0">
                  <a:pos x="T8" y="T9"/>
                </a:cxn>
              </a:cxnLst>
              <a:rect l="0" t="0" r="r" b="b"/>
              <a:pathLst>
                <a:path w="2495" h="3605">
                  <a:moveTo>
                    <a:pt x="1371" y="0"/>
                  </a:moveTo>
                  <a:lnTo>
                    <a:pt x="0" y="1203"/>
                  </a:lnTo>
                  <a:lnTo>
                    <a:pt x="0" y="3203"/>
                  </a:lnTo>
                  <a:lnTo>
                    <a:pt x="2495" y="3605"/>
                  </a:lnTo>
                  <a:lnTo>
                    <a:pt x="1371" y="0"/>
                  </a:lnTo>
                  <a:close/>
                </a:path>
              </a:pathLst>
            </a:custGeom>
            <a:solidFill>
              <a:sysClr val="window" lastClr="FFFFFF">
                <a:lumMod val="7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72" name="Freeform 321"/>
            <p:cNvSpPr/>
            <p:nvPr/>
          </p:nvSpPr>
          <p:spPr bwMode="auto">
            <a:xfrm>
              <a:off x="0" y="2213735"/>
              <a:ext cx="435769" cy="1143265"/>
            </a:xfrm>
            <a:custGeom>
              <a:avLst/>
              <a:gdLst>
                <a:gd name="T0" fmla="*/ 0 w 1371"/>
                <a:gd name="T1" fmla="*/ 3593 h 3593"/>
                <a:gd name="T2" fmla="*/ 1371 w 1371"/>
                <a:gd name="T3" fmla="*/ 2390 h 3593"/>
                <a:gd name="T4" fmla="*/ 0 w 1371"/>
                <a:gd name="T5" fmla="*/ 0 h 3593"/>
                <a:gd name="T6" fmla="*/ 0 w 1371"/>
                <a:gd name="T7" fmla="*/ 3593 h 3593"/>
              </a:gdLst>
              <a:ahLst/>
              <a:cxnLst>
                <a:cxn ang="0">
                  <a:pos x="T0" y="T1"/>
                </a:cxn>
                <a:cxn ang="0">
                  <a:pos x="T2" y="T3"/>
                </a:cxn>
                <a:cxn ang="0">
                  <a:pos x="T4" y="T5"/>
                </a:cxn>
                <a:cxn ang="0">
                  <a:pos x="T6" y="T7"/>
                </a:cxn>
              </a:cxnLst>
              <a:rect l="0" t="0" r="r" b="b"/>
              <a:pathLst>
                <a:path w="1371" h="3593">
                  <a:moveTo>
                    <a:pt x="0" y="3593"/>
                  </a:moveTo>
                  <a:lnTo>
                    <a:pt x="1371" y="2390"/>
                  </a:lnTo>
                  <a:lnTo>
                    <a:pt x="0" y="0"/>
                  </a:lnTo>
                  <a:lnTo>
                    <a:pt x="0" y="3593"/>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73" name="Freeform 322"/>
            <p:cNvSpPr/>
            <p:nvPr/>
          </p:nvSpPr>
          <p:spPr bwMode="auto">
            <a:xfrm>
              <a:off x="0" y="3993075"/>
              <a:ext cx="792956" cy="811503"/>
            </a:xfrm>
            <a:custGeom>
              <a:avLst/>
              <a:gdLst>
                <a:gd name="T0" fmla="*/ 2495 w 2495"/>
                <a:gd name="T1" fmla="*/ 402 h 2554"/>
                <a:gd name="T2" fmla="*/ 0 w 2495"/>
                <a:gd name="T3" fmla="*/ 0 h 2554"/>
                <a:gd name="T4" fmla="*/ 0 w 2495"/>
                <a:gd name="T5" fmla="*/ 2554 h 2554"/>
                <a:gd name="T6" fmla="*/ 2495 w 2495"/>
                <a:gd name="T7" fmla="*/ 402 h 2554"/>
              </a:gdLst>
              <a:ahLst/>
              <a:cxnLst>
                <a:cxn ang="0">
                  <a:pos x="T0" y="T1"/>
                </a:cxn>
                <a:cxn ang="0">
                  <a:pos x="T2" y="T3"/>
                </a:cxn>
                <a:cxn ang="0">
                  <a:pos x="T4" y="T5"/>
                </a:cxn>
                <a:cxn ang="0">
                  <a:pos x="T6" y="T7"/>
                </a:cxn>
              </a:cxnLst>
              <a:rect l="0" t="0" r="r" b="b"/>
              <a:pathLst>
                <a:path w="2495" h="2554">
                  <a:moveTo>
                    <a:pt x="2495" y="402"/>
                  </a:moveTo>
                  <a:lnTo>
                    <a:pt x="0" y="0"/>
                  </a:lnTo>
                  <a:lnTo>
                    <a:pt x="0" y="2554"/>
                  </a:lnTo>
                  <a:lnTo>
                    <a:pt x="2495" y="402"/>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74" name="Freeform 323"/>
            <p:cNvSpPr/>
            <p:nvPr/>
          </p:nvSpPr>
          <p:spPr bwMode="auto">
            <a:xfrm>
              <a:off x="839391" y="4631538"/>
              <a:ext cx="838200" cy="511963"/>
            </a:xfrm>
            <a:custGeom>
              <a:avLst/>
              <a:gdLst>
                <a:gd name="T0" fmla="*/ 627 w 2640"/>
                <a:gd name="T1" fmla="*/ 0 h 1608"/>
                <a:gd name="T2" fmla="*/ 0 w 2640"/>
                <a:gd name="T3" fmla="*/ 1608 h 1608"/>
                <a:gd name="T4" fmla="*/ 2640 w 2640"/>
                <a:gd name="T5" fmla="*/ 1608 h 1608"/>
                <a:gd name="T6" fmla="*/ 627 w 2640"/>
                <a:gd name="T7" fmla="*/ 0 h 1608"/>
              </a:gdLst>
              <a:ahLst/>
              <a:cxnLst>
                <a:cxn ang="0">
                  <a:pos x="T0" y="T1"/>
                </a:cxn>
                <a:cxn ang="0">
                  <a:pos x="T2" y="T3"/>
                </a:cxn>
                <a:cxn ang="0">
                  <a:pos x="T4" y="T5"/>
                </a:cxn>
                <a:cxn ang="0">
                  <a:pos x="T6" y="T7"/>
                </a:cxn>
              </a:cxnLst>
              <a:rect l="0" t="0" r="r" b="b"/>
              <a:pathLst>
                <a:path w="2640" h="1608">
                  <a:moveTo>
                    <a:pt x="627" y="0"/>
                  </a:moveTo>
                  <a:lnTo>
                    <a:pt x="0" y="1608"/>
                  </a:lnTo>
                  <a:lnTo>
                    <a:pt x="2640" y="1608"/>
                  </a:lnTo>
                  <a:lnTo>
                    <a:pt x="627" y="0"/>
                  </a:lnTo>
                  <a:close/>
                </a:path>
              </a:pathLst>
            </a:custGeom>
            <a:solidFill>
              <a:srgbClr val="E7E6E6">
                <a:lumMod val="90000"/>
              </a:srgb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75" name="Freeform 324"/>
            <p:cNvSpPr/>
            <p:nvPr/>
          </p:nvSpPr>
          <p:spPr bwMode="auto">
            <a:xfrm>
              <a:off x="0" y="4119575"/>
              <a:ext cx="1039416" cy="1023926"/>
            </a:xfrm>
            <a:custGeom>
              <a:avLst/>
              <a:gdLst>
                <a:gd name="T0" fmla="*/ 2640 w 3267"/>
                <a:gd name="T1" fmla="*/ 3217 h 3217"/>
                <a:gd name="T2" fmla="*/ 3267 w 3267"/>
                <a:gd name="T3" fmla="*/ 1609 h 3217"/>
                <a:gd name="T4" fmla="*/ 2495 w 3267"/>
                <a:gd name="T5" fmla="*/ 0 h 3217"/>
                <a:gd name="T6" fmla="*/ 0 w 3267"/>
                <a:gd name="T7" fmla="*/ 2152 h 3217"/>
                <a:gd name="T8" fmla="*/ 0 w 3267"/>
                <a:gd name="T9" fmla="*/ 3217 h 3217"/>
                <a:gd name="T10" fmla="*/ 2640 w 3267"/>
                <a:gd name="T11" fmla="*/ 3217 h 3217"/>
              </a:gdLst>
              <a:ahLst/>
              <a:cxnLst>
                <a:cxn ang="0">
                  <a:pos x="T0" y="T1"/>
                </a:cxn>
                <a:cxn ang="0">
                  <a:pos x="T2" y="T3"/>
                </a:cxn>
                <a:cxn ang="0">
                  <a:pos x="T4" y="T5"/>
                </a:cxn>
                <a:cxn ang="0">
                  <a:pos x="T6" y="T7"/>
                </a:cxn>
                <a:cxn ang="0">
                  <a:pos x="T8" y="T9"/>
                </a:cxn>
                <a:cxn ang="0">
                  <a:pos x="T10" y="T11"/>
                </a:cxn>
              </a:cxnLst>
              <a:rect l="0" t="0" r="r" b="b"/>
              <a:pathLst>
                <a:path w="3267" h="3217">
                  <a:moveTo>
                    <a:pt x="2640" y="3217"/>
                  </a:moveTo>
                  <a:lnTo>
                    <a:pt x="3267" y="1609"/>
                  </a:lnTo>
                  <a:lnTo>
                    <a:pt x="2495" y="0"/>
                  </a:lnTo>
                  <a:lnTo>
                    <a:pt x="0" y="2152"/>
                  </a:lnTo>
                  <a:lnTo>
                    <a:pt x="0" y="3217"/>
                  </a:lnTo>
                  <a:lnTo>
                    <a:pt x="2640" y="3217"/>
                  </a:lnTo>
                  <a:close/>
                </a:path>
              </a:pathLst>
            </a:custGeom>
            <a:solidFill>
              <a:sysClr val="window" lastClr="FFFFFF">
                <a:lumMod val="6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76" name="Freeform 325"/>
            <p:cNvSpPr/>
            <p:nvPr/>
          </p:nvSpPr>
          <p:spPr bwMode="auto">
            <a:xfrm>
              <a:off x="1677591" y="4493105"/>
              <a:ext cx="1414463" cy="650396"/>
            </a:xfrm>
            <a:custGeom>
              <a:avLst/>
              <a:gdLst>
                <a:gd name="T0" fmla="*/ 1478 w 4447"/>
                <a:gd name="T1" fmla="*/ 334 h 2046"/>
                <a:gd name="T2" fmla="*/ 0 w 4447"/>
                <a:gd name="T3" fmla="*/ 2046 h 2046"/>
                <a:gd name="T4" fmla="*/ 3122 w 4447"/>
                <a:gd name="T5" fmla="*/ 2046 h 2046"/>
                <a:gd name="T6" fmla="*/ 4447 w 4447"/>
                <a:gd name="T7" fmla="*/ 0 h 2046"/>
                <a:gd name="T8" fmla="*/ 1478 w 4447"/>
                <a:gd name="T9" fmla="*/ 334 h 2046"/>
              </a:gdLst>
              <a:ahLst/>
              <a:cxnLst>
                <a:cxn ang="0">
                  <a:pos x="T0" y="T1"/>
                </a:cxn>
                <a:cxn ang="0">
                  <a:pos x="T2" y="T3"/>
                </a:cxn>
                <a:cxn ang="0">
                  <a:pos x="T4" y="T5"/>
                </a:cxn>
                <a:cxn ang="0">
                  <a:pos x="T6" y="T7"/>
                </a:cxn>
                <a:cxn ang="0">
                  <a:pos x="T8" y="T9"/>
                </a:cxn>
              </a:cxnLst>
              <a:rect l="0" t="0" r="r" b="b"/>
              <a:pathLst>
                <a:path w="4447" h="2046">
                  <a:moveTo>
                    <a:pt x="1478" y="334"/>
                  </a:moveTo>
                  <a:lnTo>
                    <a:pt x="0" y="2046"/>
                  </a:lnTo>
                  <a:lnTo>
                    <a:pt x="3122" y="2046"/>
                  </a:lnTo>
                  <a:lnTo>
                    <a:pt x="4447" y="0"/>
                  </a:lnTo>
                  <a:lnTo>
                    <a:pt x="1478" y="334"/>
                  </a:lnTo>
                  <a:close/>
                </a:path>
              </a:pathLst>
            </a:custGeom>
            <a:solidFill>
              <a:sysClr val="window" lastClr="FFFFFF">
                <a:lumMod val="9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77" name="Freeform 326"/>
            <p:cNvSpPr/>
            <p:nvPr/>
          </p:nvSpPr>
          <p:spPr bwMode="auto">
            <a:xfrm>
              <a:off x="1515666" y="3493047"/>
              <a:ext cx="810815" cy="1650454"/>
            </a:xfrm>
            <a:custGeom>
              <a:avLst/>
              <a:gdLst>
                <a:gd name="T0" fmla="*/ 511 w 2551"/>
                <a:gd name="T1" fmla="*/ 5191 h 5191"/>
                <a:gd name="T2" fmla="*/ 1989 w 2551"/>
                <a:gd name="T3" fmla="*/ 3479 h 5191"/>
                <a:gd name="T4" fmla="*/ 2551 w 2551"/>
                <a:gd name="T5" fmla="*/ 940 h 5191"/>
                <a:gd name="T6" fmla="*/ 0 w 2551"/>
                <a:gd name="T7" fmla="*/ 0 h 5191"/>
                <a:gd name="T8" fmla="*/ 511 w 2551"/>
                <a:gd name="T9" fmla="*/ 5191 h 5191"/>
              </a:gdLst>
              <a:ahLst/>
              <a:cxnLst>
                <a:cxn ang="0">
                  <a:pos x="T0" y="T1"/>
                </a:cxn>
                <a:cxn ang="0">
                  <a:pos x="T2" y="T3"/>
                </a:cxn>
                <a:cxn ang="0">
                  <a:pos x="T4" y="T5"/>
                </a:cxn>
                <a:cxn ang="0">
                  <a:pos x="T6" y="T7"/>
                </a:cxn>
                <a:cxn ang="0">
                  <a:pos x="T8" y="T9"/>
                </a:cxn>
              </a:cxnLst>
              <a:rect l="0" t="0" r="r" b="b"/>
              <a:pathLst>
                <a:path w="2551" h="5191">
                  <a:moveTo>
                    <a:pt x="511" y="5191"/>
                  </a:moveTo>
                  <a:lnTo>
                    <a:pt x="1989" y="3479"/>
                  </a:lnTo>
                  <a:lnTo>
                    <a:pt x="2551" y="940"/>
                  </a:lnTo>
                  <a:lnTo>
                    <a:pt x="0" y="0"/>
                  </a:lnTo>
                  <a:lnTo>
                    <a:pt x="511" y="5191"/>
                  </a:lnTo>
                  <a:close/>
                </a:path>
              </a:pathLst>
            </a:custGeom>
            <a:solidFill>
              <a:sysClr val="window" lastClr="FFFFFF">
                <a:lumMod val="7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78" name="Freeform 327"/>
            <p:cNvSpPr/>
            <p:nvPr/>
          </p:nvSpPr>
          <p:spPr bwMode="auto">
            <a:xfrm>
              <a:off x="792956" y="3493047"/>
              <a:ext cx="884635" cy="1650454"/>
            </a:xfrm>
            <a:custGeom>
              <a:avLst/>
              <a:gdLst>
                <a:gd name="T0" fmla="*/ 0 w 2785"/>
                <a:gd name="T1" fmla="*/ 1974 h 5191"/>
                <a:gd name="T2" fmla="*/ 772 w 2785"/>
                <a:gd name="T3" fmla="*/ 3583 h 5191"/>
                <a:gd name="T4" fmla="*/ 2785 w 2785"/>
                <a:gd name="T5" fmla="*/ 5191 h 5191"/>
                <a:gd name="T6" fmla="*/ 2274 w 2785"/>
                <a:gd name="T7" fmla="*/ 0 h 5191"/>
                <a:gd name="T8" fmla="*/ 0 w 2785"/>
                <a:gd name="T9" fmla="*/ 1974 h 5191"/>
              </a:gdLst>
              <a:ahLst/>
              <a:cxnLst>
                <a:cxn ang="0">
                  <a:pos x="T0" y="T1"/>
                </a:cxn>
                <a:cxn ang="0">
                  <a:pos x="T2" y="T3"/>
                </a:cxn>
                <a:cxn ang="0">
                  <a:pos x="T4" y="T5"/>
                </a:cxn>
                <a:cxn ang="0">
                  <a:pos x="T6" y="T7"/>
                </a:cxn>
                <a:cxn ang="0">
                  <a:pos x="T8" y="T9"/>
                </a:cxn>
              </a:cxnLst>
              <a:rect l="0" t="0" r="r" b="b"/>
              <a:pathLst>
                <a:path w="2785" h="5191">
                  <a:moveTo>
                    <a:pt x="0" y="1974"/>
                  </a:moveTo>
                  <a:lnTo>
                    <a:pt x="772" y="3583"/>
                  </a:lnTo>
                  <a:lnTo>
                    <a:pt x="2785" y="5191"/>
                  </a:lnTo>
                  <a:lnTo>
                    <a:pt x="2274" y="0"/>
                  </a:lnTo>
                  <a:lnTo>
                    <a:pt x="0" y="1974"/>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79" name="Freeform 328"/>
            <p:cNvSpPr/>
            <p:nvPr/>
          </p:nvSpPr>
          <p:spPr bwMode="auto">
            <a:xfrm>
              <a:off x="2326481" y="3266303"/>
              <a:ext cx="1062038" cy="1226802"/>
            </a:xfrm>
            <a:custGeom>
              <a:avLst/>
              <a:gdLst>
                <a:gd name="T0" fmla="*/ 3341 w 3341"/>
                <a:gd name="T1" fmla="*/ 0 h 3860"/>
                <a:gd name="T2" fmla="*/ 0 w 3341"/>
                <a:gd name="T3" fmla="*/ 1655 h 3860"/>
                <a:gd name="T4" fmla="*/ 2407 w 3341"/>
                <a:gd name="T5" fmla="*/ 3860 h 3860"/>
                <a:gd name="T6" fmla="*/ 3341 w 3341"/>
                <a:gd name="T7" fmla="*/ 0 h 3860"/>
              </a:gdLst>
              <a:ahLst/>
              <a:cxnLst>
                <a:cxn ang="0">
                  <a:pos x="T0" y="T1"/>
                </a:cxn>
                <a:cxn ang="0">
                  <a:pos x="T2" y="T3"/>
                </a:cxn>
                <a:cxn ang="0">
                  <a:pos x="T4" y="T5"/>
                </a:cxn>
                <a:cxn ang="0">
                  <a:pos x="T6" y="T7"/>
                </a:cxn>
              </a:cxnLst>
              <a:rect l="0" t="0" r="r" b="b"/>
              <a:pathLst>
                <a:path w="3341" h="3860">
                  <a:moveTo>
                    <a:pt x="3341" y="0"/>
                  </a:moveTo>
                  <a:lnTo>
                    <a:pt x="0" y="1655"/>
                  </a:lnTo>
                  <a:lnTo>
                    <a:pt x="2407" y="3860"/>
                  </a:lnTo>
                  <a:lnTo>
                    <a:pt x="3341" y="0"/>
                  </a:lnTo>
                  <a:close/>
                </a:path>
              </a:pathLst>
            </a:custGeom>
            <a:solidFill>
              <a:srgbClr val="E7E6E6">
                <a:lumMod val="90000"/>
              </a:srgb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80" name="Freeform 329"/>
            <p:cNvSpPr/>
            <p:nvPr/>
          </p:nvSpPr>
          <p:spPr bwMode="auto">
            <a:xfrm>
              <a:off x="2671763" y="4493105"/>
              <a:ext cx="1469231" cy="650396"/>
            </a:xfrm>
            <a:custGeom>
              <a:avLst/>
              <a:gdLst>
                <a:gd name="T0" fmla="*/ 1325 w 4628"/>
                <a:gd name="T1" fmla="*/ 0 h 2046"/>
                <a:gd name="T2" fmla="*/ 0 w 4628"/>
                <a:gd name="T3" fmla="*/ 2046 h 2046"/>
                <a:gd name="T4" fmla="*/ 4628 w 4628"/>
                <a:gd name="T5" fmla="*/ 2046 h 2046"/>
                <a:gd name="T6" fmla="*/ 1325 w 4628"/>
                <a:gd name="T7" fmla="*/ 0 h 2046"/>
              </a:gdLst>
              <a:ahLst/>
              <a:cxnLst>
                <a:cxn ang="0">
                  <a:pos x="T0" y="T1"/>
                </a:cxn>
                <a:cxn ang="0">
                  <a:pos x="T2" y="T3"/>
                </a:cxn>
                <a:cxn ang="0">
                  <a:pos x="T4" y="T5"/>
                </a:cxn>
                <a:cxn ang="0">
                  <a:pos x="T6" y="T7"/>
                </a:cxn>
              </a:cxnLst>
              <a:rect l="0" t="0" r="r" b="b"/>
              <a:pathLst>
                <a:path w="4628" h="2046">
                  <a:moveTo>
                    <a:pt x="1325" y="0"/>
                  </a:moveTo>
                  <a:lnTo>
                    <a:pt x="0" y="2046"/>
                  </a:lnTo>
                  <a:lnTo>
                    <a:pt x="4628" y="2046"/>
                  </a:lnTo>
                  <a:lnTo>
                    <a:pt x="1325" y="0"/>
                  </a:lnTo>
                  <a:close/>
                </a:path>
              </a:pathLst>
            </a:custGeom>
            <a:solidFill>
              <a:sysClr val="window" lastClr="FFFFFF">
                <a:lumMod val="6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81" name="Freeform 330"/>
            <p:cNvSpPr/>
            <p:nvPr/>
          </p:nvSpPr>
          <p:spPr bwMode="auto">
            <a:xfrm>
              <a:off x="4005263" y="4268748"/>
              <a:ext cx="1075135" cy="874753"/>
            </a:xfrm>
            <a:custGeom>
              <a:avLst/>
              <a:gdLst>
                <a:gd name="T0" fmla="*/ 0 w 3384"/>
                <a:gd name="T1" fmla="*/ 0 h 2749"/>
                <a:gd name="T2" fmla="*/ 430 w 3384"/>
                <a:gd name="T3" fmla="*/ 2749 h 2749"/>
                <a:gd name="T4" fmla="*/ 3384 w 3384"/>
                <a:gd name="T5" fmla="*/ 8 h 2749"/>
                <a:gd name="T6" fmla="*/ 0 w 3384"/>
                <a:gd name="T7" fmla="*/ 0 h 2749"/>
              </a:gdLst>
              <a:ahLst/>
              <a:cxnLst>
                <a:cxn ang="0">
                  <a:pos x="T0" y="T1"/>
                </a:cxn>
                <a:cxn ang="0">
                  <a:pos x="T2" y="T3"/>
                </a:cxn>
                <a:cxn ang="0">
                  <a:pos x="T4" y="T5"/>
                </a:cxn>
                <a:cxn ang="0">
                  <a:pos x="T6" y="T7"/>
                </a:cxn>
              </a:cxnLst>
              <a:rect l="0" t="0" r="r" b="b"/>
              <a:pathLst>
                <a:path w="3384" h="2749">
                  <a:moveTo>
                    <a:pt x="0" y="0"/>
                  </a:moveTo>
                  <a:lnTo>
                    <a:pt x="430" y="2749"/>
                  </a:lnTo>
                  <a:lnTo>
                    <a:pt x="3384" y="8"/>
                  </a:lnTo>
                  <a:lnTo>
                    <a:pt x="0" y="0"/>
                  </a:lnTo>
                  <a:close/>
                </a:path>
              </a:pathLst>
            </a:custGeom>
            <a:solidFill>
              <a:sysClr val="window" lastClr="FFFFFF">
                <a:lumMod val="7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82" name="Freeform 331"/>
            <p:cNvSpPr/>
            <p:nvPr/>
          </p:nvSpPr>
          <p:spPr bwMode="auto">
            <a:xfrm>
              <a:off x="3092054" y="4268748"/>
              <a:ext cx="1048940" cy="874753"/>
            </a:xfrm>
            <a:custGeom>
              <a:avLst/>
              <a:gdLst>
                <a:gd name="T0" fmla="*/ 3303 w 3303"/>
                <a:gd name="T1" fmla="*/ 2749 h 2749"/>
                <a:gd name="T2" fmla="*/ 2873 w 3303"/>
                <a:gd name="T3" fmla="*/ 0 h 2749"/>
                <a:gd name="T4" fmla="*/ 0 w 3303"/>
                <a:gd name="T5" fmla="*/ 703 h 2749"/>
                <a:gd name="T6" fmla="*/ 3303 w 3303"/>
                <a:gd name="T7" fmla="*/ 2749 h 2749"/>
              </a:gdLst>
              <a:ahLst/>
              <a:cxnLst>
                <a:cxn ang="0">
                  <a:pos x="T0" y="T1"/>
                </a:cxn>
                <a:cxn ang="0">
                  <a:pos x="T2" y="T3"/>
                </a:cxn>
                <a:cxn ang="0">
                  <a:pos x="T4" y="T5"/>
                </a:cxn>
                <a:cxn ang="0">
                  <a:pos x="T6" y="T7"/>
                </a:cxn>
              </a:cxnLst>
              <a:rect l="0" t="0" r="r" b="b"/>
              <a:pathLst>
                <a:path w="3303" h="2749">
                  <a:moveTo>
                    <a:pt x="3303" y="2749"/>
                  </a:moveTo>
                  <a:lnTo>
                    <a:pt x="2873" y="0"/>
                  </a:lnTo>
                  <a:lnTo>
                    <a:pt x="0" y="703"/>
                  </a:lnTo>
                  <a:lnTo>
                    <a:pt x="3303" y="2749"/>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83" name="Freeform 332"/>
            <p:cNvSpPr/>
            <p:nvPr/>
          </p:nvSpPr>
          <p:spPr bwMode="auto">
            <a:xfrm>
              <a:off x="3388519" y="3266303"/>
              <a:ext cx="1691879" cy="1006025"/>
            </a:xfrm>
            <a:custGeom>
              <a:avLst/>
              <a:gdLst>
                <a:gd name="T0" fmla="*/ 0 w 5323"/>
                <a:gd name="T1" fmla="*/ 0 h 3165"/>
                <a:gd name="T2" fmla="*/ 1939 w 5323"/>
                <a:gd name="T3" fmla="*/ 3157 h 3165"/>
                <a:gd name="T4" fmla="*/ 5323 w 5323"/>
                <a:gd name="T5" fmla="*/ 3165 h 3165"/>
                <a:gd name="T6" fmla="*/ 3266 w 5323"/>
                <a:gd name="T7" fmla="*/ 274 h 3165"/>
                <a:gd name="T8" fmla="*/ 0 w 5323"/>
                <a:gd name="T9" fmla="*/ 0 h 3165"/>
              </a:gdLst>
              <a:ahLst/>
              <a:cxnLst>
                <a:cxn ang="0">
                  <a:pos x="T0" y="T1"/>
                </a:cxn>
                <a:cxn ang="0">
                  <a:pos x="T2" y="T3"/>
                </a:cxn>
                <a:cxn ang="0">
                  <a:pos x="T4" y="T5"/>
                </a:cxn>
                <a:cxn ang="0">
                  <a:pos x="T6" y="T7"/>
                </a:cxn>
                <a:cxn ang="0">
                  <a:pos x="T8" y="T9"/>
                </a:cxn>
              </a:cxnLst>
              <a:rect l="0" t="0" r="r" b="b"/>
              <a:pathLst>
                <a:path w="5323" h="3165">
                  <a:moveTo>
                    <a:pt x="0" y="0"/>
                  </a:moveTo>
                  <a:lnTo>
                    <a:pt x="1939" y="3157"/>
                  </a:lnTo>
                  <a:lnTo>
                    <a:pt x="5323" y="3165"/>
                  </a:lnTo>
                  <a:lnTo>
                    <a:pt x="3266" y="274"/>
                  </a:lnTo>
                  <a:lnTo>
                    <a:pt x="0" y="0"/>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84" name="Freeform 333"/>
            <p:cNvSpPr/>
            <p:nvPr/>
          </p:nvSpPr>
          <p:spPr bwMode="auto">
            <a:xfrm>
              <a:off x="3092054" y="3266303"/>
              <a:ext cx="913209" cy="1226802"/>
            </a:xfrm>
            <a:custGeom>
              <a:avLst/>
              <a:gdLst>
                <a:gd name="T0" fmla="*/ 2873 w 2873"/>
                <a:gd name="T1" fmla="*/ 3157 h 3860"/>
                <a:gd name="T2" fmla="*/ 934 w 2873"/>
                <a:gd name="T3" fmla="*/ 0 h 3860"/>
                <a:gd name="T4" fmla="*/ 0 w 2873"/>
                <a:gd name="T5" fmla="*/ 3860 h 3860"/>
                <a:gd name="T6" fmla="*/ 2873 w 2873"/>
                <a:gd name="T7" fmla="*/ 3157 h 3860"/>
              </a:gdLst>
              <a:ahLst/>
              <a:cxnLst>
                <a:cxn ang="0">
                  <a:pos x="T0" y="T1"/>
                </a:cxn>
                <a:cxn ang="0">
                  <a:pos x="T2" y="T3"/>
                </a:cxn>
                <a:cxn ang="0">
                  <a:pos x="T4" y="T5"/>
                </a:cxn>
                <a:cxn ang="0">
                  <a:pos x="T6" y="T7"/>
                </a:cxn>
              </a:cxnLst>
              <a:rect l="0" t="0" r="r" b="b"/>
              <a:pathLst>
                <a:path w="2873" h="3860">
                  <a:moveTo>
                    <a:pt x="2873" y="3157"/>
                  </a:moveTo>
                  <a:lnTo>
                    <a:pt x="934" y="0"/>
                  </a:lnTo>
                  <a:lnTo>
                    <a:pt x="0" y="3860"/>
                  </a:lnTo>
                  <a:lnTo>
                    <a:pt x="2873" y="3157"/>
                  </a:lnTo>
                  <a:close/>
                </a:path>
              </a:pathLst>
            </a:custGeom>
            <a:solidFill>
              <a:sysClr val="window" lastClr="FFFFFF">
                <a:lumMod val="7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85" name="Freeform 334"/>
            <p:cNvSpPr/>
            <p:nvPr/>
          </p:nvSpPr>
          <p:spPr bwMode="auto">
            <a:xfrm>
              <a:off x="2149079" y="3792586"/>
              <a:ext cx="942975" cy="805537"/>
            </a:xfrm>
            <a:custGeom>
              <a:avLst/>
              <a:gdLst>
                <a:gd name="T0" fmla="*/ 2969 w 2969"/>
                <a:gd name="T1" fmla="*/ 2205 h 2539"/>
                <a:gd name="T2" fmla="*/ 562 w 2969"/>
                <a:gd name="T3" fmla="*/ 0 h 2539"/>
                <a:gd name="T4" fmla="*/ 0 w 2969"/>
                <a:gd name="T5" fmla="*/ 2539 h 2539"/>
                <a:gd name="T6" fmla="*/ 2969 w 2969"/>
                <a:gd name="T7" fmla="*/ 2205 h 2539"/>
              </a:gdLst>
              <a:ahLst/>
              <a:cxnLst>
                <a:cxn ang="0">
                  <a:pos x="T0" y="T1"/>
                </a:cxn>
                <a:cxn ang="0">
                  <a:pos x="T2" y="T3"/>
                </a:cxn>
                <a:cxn ang="0">
                  <a:pos x="T4" y="T5"/>
                </a:cxn>
                <a:cxn ang="0">
                  <a:pos x="T6" y="T7"/>
                </a:cxn>
              </a:cxnLst>
              <a:rect l="0" t="0" r="r" b="b"/>
              <a:pathLst>
                <a:path w="2969" h="2539">
                  <a:moveTo>
                    <a:pt x="2969" y="2205"/>
                  </a:moveTo>
                  <a:lnTo>
                    <a:pt x="562" y="0"/>
                  </a:lnTo>
                  <a:lnTo>
                    <a:pt x="0" y="2539"/>
                  </a:lnTo>
                  <a:lnTo>
                    <a:pt x="2969" y="2205"/>
                  </a:lnTo>
                  <a:close/>
                </a:path>
              </a:pathLst>
            </a:custGeom>
            <a:solidFill>
              <a:sysClr val="window" lastClr="FFFFFF">
                <a:lumMod val="8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86" name="Freeform 335"/>
            <p:cNvSpPr/>
            <p:nvPr/>
          </p:nvSpPr>
          <p:spPr bwMode="auto">
            <a:xfrm>
              <a:off x="2051447" y="2044274"/>
              <a:ext cx="1390650" cy="1222029"/>
            </a:xfrm>
            <a:custGeom>
              <a:avLst/>
              <a:gdLst>
                <a:gd name="T0" fmla="*/ 0 w 4374"/>
                <a:gd name="T1" fmla="*/ 1921 h 3842"/>
                <a:gd name="T2" fmla="*/ 4205 w 4374"/>
                <a:gd name="T3" fmla="*/ 3842 h 3842"/>
                <a:gd name="T4" fmla="*/ 4374 w 4374"/>
                <a:gd name="T5" fmla="*/ 0 h 3842"/>
                <a:gd name="T6" fmla="*/ 0 w 4374"/>
                <a:gd name="T7" fmla="*/ 1921 h 3842"/>
              </a:gdLst>
              <a:ahLst/>
              <a:cxnLst>
                <a:cxn ang="0">
                  <a:pos x="T0" y="T1"/>
                </a:cxn>
                <a:cxn ang="0">
                  <a:pos x="T2" y="T3"/>
                </a:cxn>
                <a:cxn ang="0">
                  <a:pos x="T4" y="T5"/>
                </a:cxn>
                <a:cxn ang="0">
                  <a:pos x="T6" y="T7"/>
                </a:cxn>
              </a:cxnLst>
              <a:rect l="0" t="0" r="r" b="b"/>
              <a:pathLst>
                <a:path w="4374" h="3842">
                  <a:moveTo>
                    <a:pt x="0" y="1921"/>
                  </a:moveTo>
                  <a:lnTo>
                    <a:pt x="4205" y="3842"/>
                  </a:lnTo>
                  <a:lnTo>
                    <a:pt x="4374" y="0"/>
                  </a:lnTo>
                  <a:lnTo>
                    <a:pt x="0" y="1921"/>
                  </a:lnTo>
                  <a:close/>
                </a:path>
              </a:pathLst>
            </a:custGeom>
            <a:solidFill>
              <a:sysClr val="window" lastClr="FFFFFF">
                <a:lumMod val="7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87" name="Freeform 336"/>
            <p:cNvSpPr/>
            <p:nvPr/>
          </p:nvSpPr>
          <p:spPr bwMode="auto">
            <a:xfrm>
              <a:off x="4399360" y="2686317"/>
              <a:ext cx="1696640" cy="665910"/>
            </a:xfrm>
            <a:custGeom>
              <a:avLst/>
              <a:gdLst>
                <a:gd name="T0" fmla="*/ 0 w 5342"/>
                <a:gd name="T1" fmla="*/ 0 h 2097"/>
                <a:gd name="T2" fmla="*/ 88 w 5342"/>
                <a:gd name="T3" fmla="*/ 2097 h 2097"/>
                <a:gd name="T4" fmla="*/ 5342 w 5342"/>
                <a:gd name="T5" fmla="*/ 1606 h 2097"/>
                <a:gd name="T6" fmla="*/ 0 w 5342"/>
                <a:gd name="T7" fmla="*/ 0 h 2097"/>
              </a:gdLst>
              <a:ahLst/>
              <a:cxnLst>
                <a:cxn ang="0">
                  <a:pos x="T0" y="T1"/>
                </a:cxn>
                <a:cxn ang="0">
                  <a:pos x="T2" y="T3"/>
                </a:cxn>
                <a:cxn ang="0">
                  <a:pos x="T4" y="T5"/>
                </a:cxn>
                <a:cxn ang="0">
                  <a:pos x="T6" y="T7"/>
                </a:cxn>
              </a:cxnLst>
              <a:rect l="0" t="0" r="r" b="b"/>
              <a:pathLst>
                <a:path w="5342" h="2097">
                  <a:moveTo>
                    <a:pt x="0" y="0"/>
                  </a:moveTo>
                  <a:lnTo>
                    <a:pt x="88" y="2097"/>
                  </a:lnTo>
                  <a:lnTo>
                    <a:pt x="5342" y="1606"/>
                  </a:lnTo>
                  <a:lnTo>
                    <a:pt x="0" y="0"/>
                  </a:lnTo>
                  <a:close/>
                </a:path>
              </a:pathLst>
            </a:custGeom>
            <a:solidFill>
              <a:sysClr val="window" lastClr="FFFFFF">
                <a:lumMod val="7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88" name="Freeform 337"/>
            <p:cNvSpPr/>
            <p:nvPr/>
          </p:nvSpPr>
          <p:spPr bwMode="auto">
            <a:xfrm>
              <a:off x="1515666" y="2656482"/>
              <a:ext cx="810815" cy="1136105"/>
            </a:xfrm>
            <a:custGeom>
              <a:avLst/>
              <a:gdLst>
                <a:gd name="T0" fmla="*/ 2551 w 2551"/>
                <a:gd name="T1" fmla="*/ 3575 h 3575"/>
                <a:gd name="T2" fmla="*/ 1687 w 2551"/>
                <a:gd name="T3" fmla="*/ 0 h 3575"/>
                <a:gd name="T4" fmla="*/ 0 w 2551"/>
                <a:gd name="T5" fmla="*/ 2635 h 3575"/>
                <a:gd name="T6" fmla="*/ 2551 w 2551"/>
                <a:gd name="T7" fmla="*/ 3575 h 3575"/>
              </a:gdLst>
              <a:ahLst/>
              <a:cxnLst>
                <a:cxn ang="0">
                  <a:pos x="T0" y="T1"/>
                </a:cxn>
                <a:cxn ang="0">
                  <a:pos x="T2" y="T3"/>
                </a:cxn>
                <a:cxn ang="0">
                  <a:pos x="T4" y="T5"/>
                </a:cxn>
                <a:cxn ang="0">
                  <a:pos x="T6" y="T7"/>
                </a:cxn>
              </a:cxnLst>
              <a:rect l="0" t="0" r="r" b="b"/>
              <a:pathLst>
                <a:path w="2551" h="3575">
                  <a:moveTo>
                    <a:pt x="2551" y="3575"/>
                  </a:moveTo>
                  <a:lnTo>
                    <a:pt x="1687" y="0"/>
                  </a:lnTo>
                  <a:lnTo>
                    <a:pt x="0" y="2635"/>
                  </a:lnTo>
                  <a:lnTo>
                    <a:pt x="2551" y="3575"/>
                  </a:lnTo>
                  <a:close/>
                </a:path>
              </a:pathLst>
            </a:custGeom>
            <a:solidFill>
              <a:sysClr val="window" lastClr="FFFFFF">
                <a:lumMod val="95000"/>
              </a:sysClr>
            </a:solidFill>
            <a:ln w="9525">
              <a:noFill/>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89" name="Freeform 385"/>
            <p:cNvSpPr/>
            <p:nvPr/>
          </p:nvSpPr>
          <p:spPr bwMode="auto">
            <a:xfrm>
              <a:off x="8440341" y="4349899"/>
              <a:ext cx="700088" cy="793602"/>
            </a:xfrm>
            <a:custGeom>
              <a:avLst/>
              <a:gdLst>
                <a:gd name="T0" fmla="*/ 0 w 2203"/>
                <a:gd name="T1" fmla="*/ 2495 h 2495"/>
                <a:gd name="T2" fmla="*/ 2203 w 2203"/>
                <a:gd name="T3" fmla="*/ 2495 h 2495"/>
                <a:gd name="T4" fmla="*/ 2203 w 2203"/>
                <a:gd name="T5" fmla="*/ 0 h 2495"/>
              </a:gdLst>
              <a:ahLst/>
              <a:cxnLst>
                <a:cxn ang="0">
                  <a:pos x="T0" y="T1"/>
                </a:cxn>
                <a:cxn ang="0">
                  <a:pos x="T2" y="T3"/>
                </a:cxn>
                <a:cxn ang="0">
                  <a:pos x="T4" y="T5"/>
                </a:cxn>
              </a:cxnLst>
              <a:rect l="0" t="0" r="r" b="b"/>
              <a:pathLst>
                <a:path w="2203" h="2495">
                  <a:moveTo>
                    <a:pt x="0" y="2495"/>
                  </a:moveTo>
                  <a:lnTo>
                    <a:pt x="2203" y="2495"/>
                  </a:lnTo>
                  <a:lnTo>
                    <a:pt x="2203" y="0"/>
                  </a:lnTo>
                </a:path>
              </a:pathLst>
            </a:custGeom>
            <a:noFill/>
            <a:ln w="6350">
              <a:noFill/>
              <a:prstDash val="solid"/>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90" name="Freeform 413"/>
            <p:cNvSpPr/>
            <p:nvPr/>
          </p:nvSpPr>
          <p:spPr bwMode="auto">
            <a:xfrm>
              <a:off x="2050256" y="985739"/>
              <a:ext cx="1037035" cy="655170"/>
            </a:xfrm>
            <a:custGeom>
              <a:avLst/>
              <a:gdLst>
                <a:gd name="T0" fmla="*/ 3267 w 3267"/>
                <a:gd name="T1" fmla="*/ 0 h 2060"/>
                <a:gd name="T2" fmla="*/ 1565 w 3267"/>
                <a:gd name="T3" fmla="*/ 735 h 2060"/>
                <a:gd name="T4" fmla="*/ 0 w 3267"/>
                <a:gd name="T5" fmla="*/ 2060 h 2060"/>
              </a:gdLst>
              <a:ahLst/>
              <a:cxnLst>
                <a:cxn ang="0">
                  <a:pos x="T0" y="T1"/>
                </a:cxn>
                <a:cxn ang="0">
                  <a:pos x="T2" y="T3"/>
                </a:cxn>
                <a:cxn ang="0">
                  <a:pos x="T4" y="T5"/>
                </a:cxn>
              </a:cxnLst>
              <a:rect l="0" t="0" r="r" b="b"/>
              <a:pathLst>
                <a:path w="3267" h="2060">
                  <a:moveTo>
                    <a:pt x="3267" y="0"/>
                  </a:moveTo>
                  <a:lnTo>
                    <a:pt x="1565" y="735"/>
                  </a:lnTo>
                  <a:lnTo>
                    <a:pt x="0" y="2060"/>
                  </a:lnTo>
                </a:path>
              </a:pathLst>
            </a:custGeom>
            <a:noFill/>
            <a:ln w="6350">
              <a:noFill/>
              <a:prstDash val="solid"/>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91" name="Freeform 425"/>
            <p:cNvSpPr/>
            <p:nvPr/>
          </p:nvSpPr>
          <p:spPr bwMode="auto">
            <a:xfrm>
              <a:off x="0" y="1"/>
              <a:ext cx="350044" cy="650397"/>
            </a:xfrm>
            <a:custGeom>
              <a:avLst/>
              <a:gdLst>
                <a:gd name="T0" fmla="*/ 1101 w 1101"/>
                <a:gd name="T1" fmla="*/ 0 h 2045"/>
                <a:gd name="T2" fmla="*/ 0 w 1101"/>
                <a:gd name="T3" fmla="*/ 0 h 2045"/>
                <a:gd name="T4" fmla="*/ 0 w 1101"/>
                <a:gd name="T5" fmla="*/ 2045 h 2045"/>
              </a:gdLst>
              <a:ahLst/>
              <a:cxnLst>
                <a:cxn ang="0">
                  <a:pos x="T0" y="T1"/>
                </a:cxn>
                <a:cxn ang="0">
                  <a:pos x="T2" y="T3"/>
                </a:cxn>
                <a:cxn ang="0">
                  <a:pos x="T4" y="T5"/>
                </a:cxn>
              </a:cxnLst>
              <a:rect l="0" t="0" r="r" b="b"/>
              <a:pathLst>
                <a:path w="1101" h="2045">
                  <a:moveTo>
                    <a:pt x="1101" y="0"/>
                  </a:moveTo>
                  <a:lnTo>
                    <a:pt x="0" y="0"/>
                  </a:lnTo>
                  <a:lnTo>
                    <a:pt x="0" y="2045"/>
                  </a:lnTo>
                </a:path>
              </a:pathLst>
            </a:custGeom>
            <a:noFill/>
            <a:ln w="6350">
              <a:noFill/>
              <a:prstDash val="solid"/>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sp>
          <p:nvSpPr>
            <p:cNvPr id="92" name="Freeform 450"/>
            <p:cNvSpPr/>
            <p:nvPr/>
          </p:nvSpPr>
          <p:spPr bwMode="auto">
            <a:xfrm>
              <a:off x="0" y="4804579"/>
              <a:ext cx="839391" cy="338922"/>
            </a:xfrm>
            <a:custGeom>
              <a:avLst/>
              <a:gdLst>
                <a:gd name="T0" fmla="*/ 0 w 2640"/>
                <a:gd name="T1" fmla="*/ 0 h 1065"/>
                <a:gd name="T2" fmla="*/ 0 w 2640"/>
                <a:gd name="T3" fmla="*/ 1065 h 1065"/>
                <a:gd name="T4" fmla="*/ 2640 w 2640"/>
                <a:gd name="T5" fmla="*/ 1065 h 1065"/>
              </a:gdLst>
              <a:ahLst/>
              <a:cxnLst>
                <a:cxn ang="0">
                  <a:pos x="T0" y="T1"/>
                </a:cxn>
                <a:cxn ang="0">
                  <a:pos x="T2" y="T3"/>
                </a:cxn>
                <a:cxn ang="0">
                  <a:pos x="T4" y="T5"/>
                </a:cxn>
              </a:cxnLst>
              <a:rect l="0" t="0" r="r" b="b"/>
              <a:pathLst>
                <a:path w="2640" h="1065">
                  <a:moveTo>
                    <a:pt x="0" y="0"/>
                  </a:moveTo>
                  <a:lnTo>
                    <a:pt x="0" y="1065"/>
                  </a:lnTo>
                  <a:lnTo>
                    <a:pt x="2640" y="1065"/>
                  </a:lnTo>
                </a:path>
              </a:pathLst>
            </a:custGeom>
            <a:noFill/>
            <a:ln w="6350">
              <a:noFill/>
              <a:prstDash val="solid"/>
              <a:round/>
            </a:ln>
          </p:spPr>
          <p:txBody>
            <a:bodyPr/>
            <a:lstStyle/>
            <a:p>
              <a:pPr defTabSz="685800" fontAlgn="auto">
                <a:spcBef>
                  <a:spcPts val="0"/>
                </a:spcBef>
                <a:spcAft>
                  <a:spcPts val="0"/>
                </a:spcAft>
                <a:defRPr/>
              </a:pPr>
              <a:endParaRPr lang="zh-CN" altLang="en-US" sz="1350" kern="0">
                <a:solidFill>
                  <a:prstClr val="black"/>
                </a:solidFill>
                <a:latin typeface="+mn-lt"/>
                <a:ea typeface="+mn-ea"/>
              </a:endParaRPr>
            </a:p>
          </p:txBody>
        </p:sp>
      </p:grpSp>
      <p:sp>
        <p:nvSpPr>
          <p:cNvPr id="93" name="矩形 96"/>
          <p:cNvSpPr/>
          <p:nvPr userDrawn="1"/>
        </p:nvSpPr>
        <p:spPr>
          <a:xfrm>
            <a:off x="0" y="0"/>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6.jpeg"/><Relationship Id="rId4" Type="http://schemas.openxmlformats.org/officeDocument/2006/relationships/image" Target="../media/image9.pn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0.jpeg"/><Relationship Id="rId7"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18.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3"/>
          <p:cNvSpPr txBox="1"/>
          <p:nvPr/>
        </p:nvSpPr>
        <p:spPr>
          <a:xfrm>
            <a:off x="5911120" y="2132856"/>
            <a:ext cx="5770398" cy="1200329"/>
          </a:xfrm>
          <a:prstGeom prst="rect">
            <a:avLst/>
          </a:prstGeom>
          <a:noFill/>
          <a:effectLst/>
        </p:spPr>
        <p:txBody>
          <a:bodyPr wrap="square" rtlCol="0">
            <a:spAutoFit/>
          </a:bodyPr>
          <a:lstStyle/>
          <a:p>
            <a:pPr algn="ctr"/>
            <a:r>
              <a:rPr lang="zh-CN" altLang="en-US" sz="72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公司简介</a:t>
            </a:r>
            <a:endParaRPr lang="zh-CN" altLang="en-US" sz="72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sp>
        <p:nvSpPr>
          <p:cNvPr id="7" name="文本框 3"/>
          <p:cNvSpPr txBox="1"/>
          <p:nvPr/>
        </p:nvSpPr>
        <p:spPr>
          <a:xfrm>
            <a:off x="5910297" y="3442970"/>
            <a:ext cx="5770398" cy="352425"/>
          </a:xfrm>
          <a:prstGeom prst="rect">
            <a:avLst/>
          </a:prstGeom>
          <a:noFill/>
          <a:effectLst/>
        </p:spPr>
        <p:txBody>
          <a:bodyPr wrap="square" rtlCol="0">
            <a:spAutoFit/>
          </a:bodyPr>
          <a:lstStyle/>
          <a:p>
            <a:pPr algn="ctr"/>
            <a:r>
              <a:rPr lang="zh-CN" altLang="en-US" sz="1700" dirty="0" smtClean="0">
                <a:solidFill>
                  <a:schemeClr val="tx1">
                    <a:lumMod val="75000"/>
                    <a:lumOff val="25000"/>
                  </a:schemeClr>
                </a:solidFill>
                <a:latin typeface="微软雅黑" pitchFamily="34" charset="-122"/>
                <a:ea typeface="微软雅黑" pitchFamily="34" charset="-122"/>
              </a:rPr>
              <a:t>上海沪琼网络科技有限公司</a:t>
            </a:r>
            <a:r>
              <a:rPr lang="en-US" altLang="zh-CN" sz="1700" dirty="0" smtClean="0">
                <a:solidFill>
                  <a:schemeClr val="tx1">
                    <a:lumMod val="75000"/>
                    <a:lumOff val="25000"/>
                  </a:schemeClr>
                </a:solidFill>
                <a:latin typeface="微软雅黑" pitchFamily="34" charset="-122"/>
                <a:ea typeface="微软雅黑" pitchFamily="34" charset="-122"/>
              </a:rPr>
              <a:t>/</a:t>
            </a:r>
            <a:r>
              <a:rPr lang="zh-CN" altLang="en-US" sz="1700" dirty="0" smtClean="0">
                <a:solidFill>
                  <a:schemeClr val="tx1">
                    <a:lumMod val="75000"/>
                    <a:lumOff val="25000"/>
                  </a:schemeClr>
                </a:solidFill>
                <a:latin typeface="微软雅黑" pitchFamily="34" charset="-122"/>
                <a:ea typeface="微软雅黑" pitchFamily="34" charset="-122"/>
              </a:rPr>
              <a:t>上海印比网络科技有限公司</a:t>
            </a:r>
          </a:p>
        </p:txBody>
      </p:sp>
      <p:cxnSp>
        <p:nvCxnSpPr>
          <p:cNvPr id="9" name="直接连接符 8"/>
          <p:cNvCxnSpPr/>
          <p:nvPr/>
        </p:nvCxnSpPr>
        <p:spPr>
          <a:xfrm>
            <a:off x="6239222" y="3333185"/>
            <a:ext cx="5112568" cy="0"/>
          </a:xfrm>
          <a:prstGeom prst="line">
            <a:avLst/>
          </a:prstGeom>
          <a:ln>
            <a:solidFill>
              <a:srgbClr val="00C88A"/>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239222" y="3907241"/>
            <a:ext cx="5112568" cy="0"/>
          </a:xfrm>
          <a:prstGeom prst="line">
            <a:avLst/>
          </a:prstGeom>
          <a:ln>
            <a:solidFill>
              <a:srgbClr val="00C88A"/>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20018" y="-401073"/>
            <a:ext cx="0" cy="0"/>
          </a:xfrm>
          <a:prstGeom prst="line">
            <a:avLst/>
          </a:prstGeom>
          <a:ln w="101600">
            <a:solidFill>
              <a:schemeClr val="bg2"/>
            </a:solidFill>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flipH="1">
            <a:off x="11700569" y="5723644"/>
            <a:ext cx="508894" cy="1134356"/>
          </a:xfrm>
          <a:prstGeom prst="rect">
            <a:avLst/>
          </a:prstGeom>
          <a:gradFill flip="none" rotWithShape="1">
            <a:gsLst>
              <a:gs pos="100000">
                <a:srgbClr val="00C898"/>
              </a:gs>
              <a:gs pos="0">
                <a:srgbClr val="04B5EC"/>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0" name="流程图: 决策 39"/>
          <p:cNvSpPr/>
          <p:nvPr/>
        </p:nvSpPr>
        <p:spPr>
          <a:xfrm>
            <a:off x="3136761" y="-41747"/>
            <a:ext cx="2204848" cy="2090422"/>
          </a:xfrm>
          <a:prstGeom prst="flowChartDecision">
            <a:avLst/>
          </a:prstGeom>
          <a:solidFill>
            <a:schemeClr val="tx2">
              <a:lumMod val="60000"/>
              <a:lumOff val="40000"/>
            </a:schemeClr>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流程图: 决策 40"/>
          <p:cNvSpPr/>
          <p:nvPr/>
        </p:nvSpPr>
        <p:spPr>
          <a:xfrm>
            <a:off x="-1155988" y="-743703"/>
            <a:ext cx="3797678" cy="3600587"/>
          </a:xfrm>
          <a:prstGeom prst="flowChartDecision">
            <a:avLst/>
          </a:prstGeom>
          <a:solidFill>
            <a:schemeClr val="tx2">
              <a:lumMod val="60000"/>
              <a:lumOff val="40000"/>
            </a:schemeClr>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p:nvSpPr>
        <p:spPr>
          <a:xfrm rot="4680755">
            <a:off x="3856184" y="4430225"/>
            <a:ext cx="567268" cy="567268"/>
          </a:xfrm>
          <a:prstGeom prst="rtTriangle">
            <a:avLst/>
          </a:prstGeom>
          <a:solidFill>
            <a:schemeClr val="tx2">
              <a:lumMod val="60000"/>
              <a:lumOff val="40000"/>
            </a:schemeClr>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p>
        </p:txBody>
      </p:sp>
      <p:sp>
        <p:nvSpPr>
          <p:cNvPr id="42" name="直角三角形 41"/>
          <p:cNvSpPr/>
          <p:nvPr/>
        </p:nvSpPr>
        <p:spPr>
          <a:xfrm rot="15485977">
            <a:off x="4412419" y="3904937"/>
            <a:ext cx="567268" cy="567268"/>
          </a:xfrm>
          <a:prstGeom prst="rtTriangle">
            <a:avLst/>
          </a:prstGeom>
          <a:solidFill>
            <a:schemeClr val="tx2">
              <a:lumMod val="60000"/>
              <a:lumOff val="40000"/>
            </a:schemeClr>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流程图: 决策 44"/>
          <p:cNvSpPr/>
          <p:nvPr/>
        </p:nvSpPr>
        <p:spPr>
          <a:xfrm>
            <a:off x="-1600438" y="2334760"/>
            <a:ext cx="2964358" cy="2810515"/>
          </a:xfrm>
          <a:prstGeom prst="flowChartDecision">
            <a:avLst/>
          </a:prstGeom>
          <a:solidFill>
            <a:srgbClr val="0E8C59"/>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直角三角形 47"/>
          <p:cNvSpPr/>
          <p:nvPr/>
        </p:nvSpPr>
        <p:spPr>
          <a:xfrm rot="18571015">
            <a:off x="4168527" y="5801728"/>
            <a:ext cx="382997" cy="382997"/>
          </a:xfrm>
          <a:prstGeom prst="rtTriangle">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直角三角形 48"/>
          <p:cNvSpPr/>
          <p:nvPr/>
        </p:nvSpPr>
        <p:spPr>
          <a:xfrm rot="18571015">
            <a:off x="5213802" y="2210939"/>
            <a:ext cx="382997" cy="382997"/>
          </a:xfrm>
          <a:prstGeom prst="rtTriangle">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5"/>
          <p:cNvSpPr txBox="1"/>
          <p:nvPr/>
        </p:nvSpPr>
        <p:spPr>
          <a:xfrm>
            <a:off x="6411155" y="4357720"/>
            <a:ext cx="4940635" cy="1168400"/>
          </a:xfrm>
          <a:prstGeom prst="rect">
            <a:avLst/>
          </a:prstGeom>
          <a:noFill/>
        </p:spPr>
        <p:txBody>
          <a:bodyPr wrap="square" rtlCol="0">
            <a:spAutoFit/>
          </a:bodyPr>
          <a:lstStyle/>
          <a:p>
            <a:r>
              <a:rPr lang="zh-CN" altLang="en-US" sz="1400" dirty="0"/>
              <a:t>联系电话</a:t>
            </a:r>
            <a:r>
              <a:rPr lang="zh-CN" altLang="en-US" sz="1400" dirty="0" smtClean="0"/>
              <a:t>：</a:t>
            </a:r>
            <a:r>
              <a:rPr lang="en-US" altLang="zh-CN" sz="1400" dirty="0" smtClean="0"/>
              <a:t>13918090226</a:t>
            </a:r>
            <a:endParaRPr lang="en-US" altLang="zh-CN" sz="1400" dirty="0"/>
          </a:p>
          <a:p>
            <a:r>
              <a:rPr lang="zh-CN" altLang="en-US" sz="1400" dirty="0"/>
              <a:t>手机</a:t>
            </a:r>
            <a:r>
              <a:rPr lang="en-US" altLang="zh-CN" sz="1400" dirty="0"/>
              <a:t>/</a:t>
            </a:r>
            <a:r>
              <a:rPr lang="zh-CN" altLang="en-US" sz="1400" dirty="0"/>
              <a:t>微信</a:t>
            </a:r>
            <a:r>
              <a:rPr lang="en-US" altLang="zh-CN" sz="1400" dirty="0"/>
              <a:t>:13918090226</a:t>
            </a:r>
          </a:p>
          <a:p>
            <a:r>
              <a:rPr lang="en-US" altLang="zh-CN" sz="1400" dirty="0" err="1"/>
              <a:t>EMAIL:james@shhqjt.com</a:t>
            </a:r>
            <a:r>
              <a:rPr lang="en-US" altLang="zh-CN" sz="1400" dirty="0"/>
              <a:t> james@shyinbi.com</a:t>
            </a:r>
          </a:p>
          <a:p>
            <a:r>
              <a:rPr lang="zh-CN" altLang="en-US" sz="1400" dirty="0"/>
              <a:t>客户接待中心：</a:t>
            </a:r>
            <a:r>
              <a:rPr lang="zh-CN" altLang="en-US" sz="1400" dirty="0" smtClean="0"/>
              <a:t>上海闵行区仙鹤路</a:t>
            </a:r>
            <a:r>
              <a:rPr lang="en-US" altLang="zh-CN" sz="1400" dirty="0" smtClean="0"/>
              <a:t>588</a:t>
            </a:r>
            <a:r>
              <a:rPr lang="zh-CN" altLang="en-US" sz="1400" dirty="0" smtClean="0"/>
              <a:t>弄</a:t>
            </a:r>
            <a:r>
              <a:rPr lang="en-US" altLang="zh-CN" sz="1400" dirty="0" smtClean="0"/>
              <a:t>1</a:t>
            </a:r>
            <a:r>
              <a:rPr lang="zh-CN" altLang="en-US" sz="1400" dirty="0" smtClean="0"/>
              <a:t>号楼</a:t>
            </a:r>
            <a:r>
              <a:rPr lang="en-US" altLang="zh-CN" sz="1400" dirty="0" err="1" smtClean="0"/>
              <a:t>web:</a:t>
            </a:r>
            <a:r>
              <a:rPr lang="en-US" altLang="zh-CN" sz="1400" dirty="0"/>
              <a:t>www.898021.com www.shyinbi.com</a:t>
            </a:r>
          </a:p>
        </p:txBody>
      </p:sp>
      <p:sp>
        <p:nvSpPr>
          <p:cNvPr id="51" name="流程图: 决策 50"/>
          <p:cNvSpPr/>
          <p:nvPr/>
        </p:nvSpPr>
        <p:spPr>
          <a:xfrm>
            <a:off x="1764060" y="5373216"/>
            <a:ext cx="2496329" cy="2366776"/>
          </a:xfrm>
          <a:prstGeom prst="flowChartDecision">
            <a:avLst/>
          </a:prstGeom>
          <a:solidFill>
            <a:schemeClr val="tx2">
              <a:lumMod val="60000"/>
              <a:lumOff val="40000"/>
            </a:schemeClr>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流程图: 决策 53"/>
          <p:cNvSpPr/>
          <p:nvPr/>
        </p:nvSpPr>
        <p:spPr>
          <a:xfrm>
            <a:off x="168931" y="3968039"/>
            <a:ext cx="2635914" cy="2499117"/>
          </a:xfrm>
          <a:prstGeom prst="flowChartDecision">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innerShdw blurRad="241300" dist="266700" dir="135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797290">
            <a:off x="1370494" y="1641379"/>
            <a:ext cx="2881200" cy="2912971"/>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335" y="822223"/>
            <a:ext cx="2197601" cy="6224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71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71000">
                                          <p:cBhvr additive="base">
                                            <p:cTn id="7" dur="4500" fill="hold"/>
                                            <p:tgtEl>
                                              <p:spTgt spid="41"/>
                                            </p:tgtEl>
                                            <p:attrNameLst>
                                              <p:attrName>ppt_x</p:attrName>
                                            </p:attrNameLst>
                                          </p:cBhvr>
                                          <p:tavLst>
                                            <p:tav tm="0">
                                              <p:val>
                                                <p:strVal val="0-#ppt_w/2"/>
                                              </p:val>
                                            </p:tav>
                                            <p:tav tm="100000">
                                              <p:val>
                                                <p:strVal val="#ppt_x"/>
                                              </p:val>
                                            </p:tav>
                                          </p:tavLst>
                                        </p:anim>
                                        <p:anim calcmode="lin" valueType="num" p14:bounceEnd="71000">
                                          <p:cBhvr additive="base">
                                            <p:cTn id="8" dur="4500" fill="hold"/>
                                            <p:tgtEl>
                                              <p:spTgt spid="41"/>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14:presetBounceEnd="71000">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14:bounceEnd="71000">
                                          <p:cBhvr additive="base">
                                            <p:cTn id="11" dur="4500" fill="hold"/>
                                            <p:tgtEl>
                                              <p:spTgt spid="45"/>
                                            </p:tgtEl>
                                            <p:attrNameLst>
                                              <p:attrName>ppt_x</p:attrName>
                                            </p:attrNameLst>
                                          </p:cBhvr>
                                          <p:tavLst>
                                            <p:tav tm="0">
                                              <p:val>
                                                <p:strVal val="0-#ppt_w/2"/>
                                              </p:val>
                                            </p:tav>
                                            <p:tav tm="100000">
                                              <p:val>
                                                <p:strVal val="#ppt_x"/>
                                              </p:val>
                                            </p:tav>
                                          </p:tavLst>
                                        </p:anim>
                                        <p:anim calcmode="lin" valueType="num" p14:bounceEnd="71000">
                                          <p:cBhvr additive="base">
                                            <p:cTn id="12" dur="4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3" fill="hold" grpId="0" nodeType="withEffect" p14:presetBounceEnd="71000">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14:bounceEnd="71000">
                                          <p:cBhvr additive="base">
                                            <p:cTn id="15" dur="4500" fill="hold"/>
                                            <p:tgtEl>
                                              <p:spTgt spid="51"/>
                                            </p:tgtEl>
                                            <p:attrNameLst>
                                              <p:attrName>ppt_x</p:attrName>
                                            </p:attrNameLst>
                                          </p:cBhvr>
                                          <p:tavLst>
                                            <p:tav tm="0">
                                              <p:val>
                                                <p:strVal val="1+#ppt_w/2"/>
                                              </p:val>
                                            </p:tav>
                                            <p:tav tm="100000">
                                              <p:val>
                                                <p:strVal val="#ppt_x"/>
                                              </p:val>
                                            </p:tav>
                                          </p:tavLst>
                                        </p:anim>
                                        <p:anim calcmode="lin" valueType="num" p14:bounceEnd="71000">
                                          <p:cBhvr additive="base">
                                            <p:cTn id="16" dur="4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14:presetBounceEnd="71000">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14:bounceEnd="71000">
                                          <p:cBhvr additive="base">
                                            <p:cTn id="19" dur="4500" fill="hold"/>
                                            <p:tgtEl>
                                              <p:spTgt spid="40"/>
                                            </p:tgtEl>
                                            <p:attrNameLst>
                                              <p:attrName>ppt_x</p:attrName>
                                            </p:attrNameLst>
                                          </p:cBhvr>
                                          <p:tavLst>
                                            <p:tav tm="0">
                                              <p:val>
                                                <p:strVal val="1+#ppt_w/2"/>
                                              </p:val>
                                            </p:tav>
                                            <p:tav tm="100000">
                                              <p:val>
                                                <p:strVal val="#ppt_x"/>
                                              </p:val>
                                            </p:tav>
                                          </p:tavLst>
                                        </p:anim>
                                        <p:anim calcmode="lin" valueType="num" p14:bounceEnd="71000">
                                          <p:cBhvr additive="base">
                                            <p:cTn id="20" dur="4500" fill="hold"/>
                                            <p:tgtEl>
                                              <p:spTgt spid="4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71000">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14:bounceEnd="71000">
                                          <p:cBhvr additive="base">
                                            <p:cTn id="23" dur="4500" fill="hold"/>
                                            <p:tgtEl>
                                              <p:spTgt spid="48"/>
                                            </p:tgtEl>
                                            <p:attrNameLst>
                                              <p:attrName>ppt_x</p:attrName>
                                            </p:attrNameLst>
                                          </p:cBhvr>
                                          <p:tavLst>
                                            <p:tav tm="0">
                                              <p:val>
                                                <p:strVal val="#ppt_x"/>
                                              </p:val>
                                            </p:tav>
                                            <p:tav tm="100000">
                                              <p:val>
                                                <p:strVal val="#ppt_x"/>
                                              </p:val>
                                            </p:tav>
                                          </p:tavLst>
                                        </p:anim>
                                        <p:anim calcmode="lin" valueType="num" p14:bounceEnd="71000">
                                          <p:cBhvr additive="base">
                                            <p:cTn id="24" dur="4500" fill="hold"/>
                                            <p:tgtEl>
                                              <p:spTgt spid="48"/>
                                            </p:tgtEl>
                                            <p:attrNameLst>
                                              <p:attrName>ppt_y</p:attrName>
                                            </p:attrNameLst>
                                          </p:cBhvr>
                                          <p:tavLst>
                                            <p:tav tm="0">
                                              <p:val>
                                                <p:strVal val="1+#ppt_h/2"/>
                                              </p:val>
                                            </p:tav>
                                            <p:tav tm="100000">
                                              <p:val>
                                                <p:strVal val="#ppt_y"/>
                                              </p:val>
                                            </p:tav>
                                          </p:tavLst>
                                        </p:anim>
                                      </p:childTnLst>
                                    </p:cTn>
                                  </p:par>
                                  <p:par>
                                    <p:cTn id="25" presetID="2" presetClass="entr" presetSubtype="2" fill="hold" grpId="0" nodeType="withEffect" p14:presetBounceEnd="71000">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14:bounceEnd="71000">
                                          <p:cBhvr additive="base">
                                            <p:cTn id="27" dur="4500" fill="hold"/>
                                            <p:tgtEl>
                                              <p:spTgt spid="42"/>
                                            </p:tgtEl>
                                            <p:attrNameLst>
                                              <p:attrName>ppt_x</p:attrName>
                                            </p:attrNameLst>
                                          </p:cBhvr>
                                          <p:tavLst>
                                            <p:tav tm="0">
                                              <p:val>
                                                <p:strVal val="1+#ppt_w/2"/>
                                              </p:val>
                                            </p:tav>
                                            <p:tav tm="100000">
                                              <p:val>
                                                <p:strVal val="#ppt_x"/>
                                              </p:val>
                                            </p:tav>
                                          </p:tavLst>
                                        </p:anim>
                                        <p:anim calcmode="lin" valueType="num" p14:bounceEnd="71000">
                                          <p:cBhvr additive="base">
                                            <p:cTn id="28" dur="450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6" fill="hold" grpId="0" nodeType="withEffect" p14:presetBounceEnd="71000">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14:bounceEnd="71000">
                                          <p:cBhvr additive="base">
                                            <p:cTn id="31" dur="4500" fill="hold"/>
                                            <p:tgtEl>
                                              <p:spTgt spid="12"/>
                                            </p:tgtEl>
                                            <p:attrNameLst>
                                              <p:attrName>ppt_x</p:attrName>
                                            </p:attrNameLst>
                                          </p:cBhvr>
                                          <p:tavLst>
                                            <p:tav tm="0">
                                              <p:val>
                                                <p:strVal val="1+#ppt_w/2"/>
                                              </p:val>
                                            </p:tav>
                                            <p:tav tm="100000">
                                              <p:val>
                                                <p:strVal val="#ppt_x"/>
                                              </p:val>
                                            </p:tav>
                                          </p:tavLst>
                                        </p:anim>
                                        <p:anim calcmode="lin" valueType="num" p14:bounceEnd="71000">
                                          <p:cBhvr additive="base">
                                            <p:cTn id="32" dur="4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3" fill="hold" grpId="0" nodeType="withEffect" p14:presetBounceEnd="71000">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14:bounceEnd="71000">
                                          <p:cBhvr additive="base">
                                            <p:cTn id="35" dur="4500" fill="hold"/>
                                            <p:tgtEl>
                                              <p:spTgt spid="49"/>
                                            </p:tgtEl>
                                            <p:attrNameLst>
                                              <p:attrName>ppt_x</p:attrName>
                                            </p:attrNameLst>
                                          </p:cBhvr>
                                          <p:tavLst>
                                            <p:tav tm="0">
                                              <p:val>
                                                <p:strVal val="1+#ppt_w/2"/>
                                              </p:val>
                                            </p:tav>
                                            <p:tav tm="100000">
                                              <p:val>
                                                <p:strVal val="#ppt_x"/>
                                              </p:val>
                                            </p:tav>
                                          </p:tavLst>
                                        </p:anim>
                                        <p:anim calcmode="lin" valueType="num" p14:bounceEnd="71000">
                                          <p:cBhvr additive="base">
                                            <p:cTn id="36" dur="4500" fill="hold"/>
                                            <p:tgtEl>
                                              <p:spTgt spid="49"/>
                                            </p:tgtEl>
                                            <p:attrNameLst>
                                              <p:attrName>ppt_y</p:attrName>
                                            </p:attrNameLst>
                                          </p:cBhvr>
                                          <p:tavLst>
                                            <p:tav tm="0">
                                              <p:val>
                                                <p:strVal val="0-#ppt_h/2"/>
                                              </p:val>
                                            </p:tav>
                                            <p:tav tm="100000">
                                              <p:val>
                                                <p:strVal val="#ppt_y"/>
                                              </p:val>
                                            </p:tav>
                                          </p:tavLst>
                                        </p:anim>
                                      </p:childTnLst>
                                    </p:cTn>
                                  </p:par>
                                  <p:par>
                                    <p:cTn id="37" presetID="2" presetClass="entr" presetSubtype="12" fill="hold" grpId="0" nodeType="withEffect" p14:presetBounceEnd="71000">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14:bounceEnd="71000">
                                          <p:cBhvr additive="base">
                                            <p:cTn id="39" dur="4500" fill="hold"/>
                                            <p:tgtEl>
                                              <p:spTgt spid="54"/>
                                            </p:tgtEl>
                                            <p:attrNameLst>
                                              <p:attrName>ppt_x</p:attrName>
                                            </p:attrNameLst>
                                          </p:cBhvr>
                                          <p:tavLst>
                                            <p:tav tm="0">
                                              <p:val>
                                                <p:strVal val="0-#ppt_w/2"/>
                                              </p:val>
                                            </p:tav>
                                            <p:tav tm="100000">
                                              <p:val>
                                                <p:strVal val="#ppt_x"/>
                                              </p:val>
                                            </p:tav>
                                          </p:tavLst>
                                        </p:anim>
                                        <p:anim calcmode="lin" valueType="num" p14:bounceEnd="71000">
                                          <p:cBhvr additive="base">
                                            <p:cTn id="40" dur="4500" fill="hold"/>
                                            <p:tgtEl>
                                              <p:spTgt spid="54"/>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3" presetClass="entr" presetSubtype="16" fill="hold" grpId="0" nodeType="afterEffect">
                                      <p:stCondLst>
                                        <p:cond delay="0"/>
                                      </p:stCondLst>
                                      <p:iterate type="lt">
                                        <p:tmPct val="10000"/>
                                      </p:iterate>
                                      <p:childTnLst>
                                        <p:set>
                                          <p:cBhvr>
                                            <p:cTn id="43" dur="1" fill="hold">
                                              <p:stCondLst>
                                                <p:cond delay="0"/>
                                              </p:stCondLst>
                                            </p:cTn>
                                            <p:tgtEl>
                                              <p:spTgt spid="6"/>
                                            </p:tgtEl>
                                            <p:attrNameLst>
                                              <p:attrName>style.visibility</p:attrName>
                                            </p:attrNameLst>
                                          </p:cBhvr>
                                          <p:to>
                                            <p:strVal val="visible"/>
                                          </p:to>
                                        </p:set>
                                        <p:anim calcmode="lin" valueType="num">
                                          <p:cBhvr>
                                            <p:cTn id="44" dur="750" fill="hold"/>
                                            <p:tgtEl>
                                              <p:spTgt spid="6"/>
                                            </p:tgtEl>
                                            <p:attrNameLst>
                                              <p:attrName>ppt_w</p:attrName>
                                            </p:attrNameLst>
                                          </p:cBhvr>
                                          <p:tavLst>
                                            <p:tav tm="0">
                                              <p:val>
                                                <p:fltVal val="0"/>
                                              </p:val>
                                            </p:tav>
                                            <p:tav tm="100000">
                                              <p:val>
                                                <p:strVal val="#ppt_w"/>
                                              </p:val>
                                            </p:tav>
                                          </p:tavLst>
                                        </p:anim>
                                        <p:anim calcmode="lin" valueType="num">
                                          <p:cBhvr>
                                            <p:cTn id="45" dur="750" fill="hold"/>
                                            <p:tgtEl>
                                              <p:spTgt spid="6"/>
                                            </p:tgtEl>
                                            <p:attrNameLst>
                                              <p:attrName>ppt_h</p:attrName>
                                            </p:attrNameLst>
                                          </p:cBhvr>
                                          <p:tavLst>
                                            <p:tav tm="0">
                                              <p:val>
                                                <p:fltVal val="0"/>
                                              </p:val>
                                            </p:tav>
                                            <p:tav tm="100000">
                                              <p:val>
                                                <p:strVal val="#ppt_h"/>
                                              </p:val>
                                            </p:tav>
                                          </p:tavLst>
                                        </p:anim>
                                      </p:childTnLst>
                                    </p:cTn>
                                  </p:par>
                                </p:childTnLst>
                              </p:cTn>
                            </p:par>
                            <p:par>
                              <p:cTn id="46" fill="hold">
                                <p:stCondLst>
                                  <p:cond delay="975"/>
                                </p:stCondLst>
                                <p:childTnLst>
                                  <p:par>
                                    <p:cTn id="47" presetID="2" presetClass="entr" presetSubtype="4" fill="hold" grpId="0" nodeType="afterEffect">
                                      <p:stCondLst>
                                        <p:cond delay="0"/>
                                      </p:stCondLst>
                                      <p:iterate type="lt">
                                        <p:tmPct val="10000"/>
                                      </p:iterate>
                                      <p:childTnLst>
                                        <p:set>
                                          <p:cBhvr>
                                            <p:cTn id="48" dur="1" fill="hold">
                                              <p:stCondLst>
                                                <p:cond delay="0"/>
                                              </p:stCondLst>
                                            </p:cTn>
                                            <p:tgtEl>
                                              <p:spTgt spid="7"/>
                                            </p:tgtEl>
                                            <p:attrNameLst>
                                              <p:attrName>style.visibility</p:attrName>
                                            </p:attrNameLst>
                                          </p:cBhvr>
                                          <p:to>
                                            <p:strVal val="visible"/>
                                          </p:to>
                                        </p:set>
                                        <p:anim calcmode="lin" valueType="num">
                                          <p:cBhvr additive="base">
                                            <p:cTn id="49" dur="750" fill="hold"/>
                                            <p:tgtEl>
                                              <p:spTgt spid="7"/>
                                            </p:tgtEl>
                                            <p:attrNameLst>
                                              <p:attrName>ppt_x</p:attrName>
                                            </p:attrNameLst>
                                          </p:cBhvr>
                                          <p:tavLst>
                                            <p:tav tm="0">
                                              <p:val>
                                                <p:strVal val="#ppt_x"/>
                                              </p:val>
                                            </p:tav>
                                            <p:tav tm="100000">
                                              <p:val>
                                                <p:strVal val="#ppt_x"/>
                                              </p:val>
                                            </p:tav>
                                          </p:tavLst>
                                        </p:anim>
                                        <p:anim calcmode="lin" valueType="num">
                                          <p:cBhvr additive="base">
                                            <p:cTn id="50" dur="750" fill="hold"/>
                                            <p:tgtEl>
                                              <p:spTgt spid="7"/>
                                            </p:tgtEl>
                                            <p:attrNameLst>
                                              <p:attrName>ppt_y</p:attrName>
                                            </p:attrNameLst>
                                          </p:cBhvr>
                                          <p:tavLst>
                                            <p:tav tm="0">
                                              <p:val>
                                                <p:strVal val="1+#ppt_h/2"/>
                                              </p:val>
                                            </p:tav>
                                            <p:tav tm="100000">
                                              <p:val>
                                                <p:strVal val="#ppt_y"/>
                                              </p:val>
                                            </p:tav>
                                          </p:tavLst>
                                        </p:anim>
                                      </p:childTnLst>
                                    </p:cTn>
                                  </p:par>
                                </p:childTnLst>
                              </p:cTn>
                            </p:par>
                            <p:par>
                              <p:cTn id="51" fill="hold">
                                <p:stCondLst>
                                  <p:cond delay="3525"/>
                                </p:stCondLst>
                                <p:childTnLst>
                                  <p:par>
                                    <p:cTn id="52" presetID="16" presetClass="entr" presetSubtype="21"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arn(inVertical)">
                                          <p:cBhvr>
                                            <p:cTn id="54" dur="500"/>
                                            <p:tgtEl>
                                              <p:spTgt spid="9"/>
                                            </p:tgtEl>
                                          </p:cBhvr>
                                        </p:animEffect>
                                      </p:childTnLst>
                                    </p:cTn>
                                  </p:par>
                                  <p:par>
                                    <p:cTn id="55" presetID="16" presetClass="entr" presetSubtype="21"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barn(inVertical)">
                                          <p:cBhvr>
                                            <p:cTn id="57" dur="500"/>
                                            <p:tgtEl>
                                              <p:spTgt spid="30"/>
                                            </p:tgtEl>
                                          </p:cBhvr>
                                        </p:animEffect>
                                      </p:childTnLst>
                                    </p:cTn>
                                  </p:par>
                                </p:childTnLst>
                              </p:cTn>
                            </p:par>
                            <p:par>
                              <p:cTn id="58" fill="hold">
                                <p:stCondLst>
                                  <p:cond delay="4025"/>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50"/>
                                            </p:tgtEl>
                                            <p:attrNameLst>
                                              <p:attrName>style.visibility</p:attrName>
                                            </p:attrNameLst>
                                          </p:cBhvr>
                                          <p:to>
                                            <p:strVal val="visible"/>
                                          </p:to>
                                        </p:set>
                                        <p:anim calcmode="lin" valueType="num">
                                          <p:cBhvr>
                                            <p:cTn id="61" dur="25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62" dur="250" fill="hold"/>
                                            <p:tgtEl>
                                              <p:spTgt spid="50"/>
                                            </p:tgtEl>
                                            <p:attrNameLst>
                                              <p:attrName>ppt_y</p:attrName>
                                            </p:attrNameLst>
                                          </p:cBhvr>
                                          <p:tavLst>
                                            <p:tav tm="0">
                                              <p:val>
                                                <p:strVal val="#ppt_y"/>
                                              </p:val>
                                            </p:tav>
                                            <p:tav tm="100000">
                                              <p:val>
                                                <p:strVal val="#ppt_y"/>
                                              </p:val>
                                            </p:tav>
                                          </p:tavLst>
                                        </p:anim>
                                        <p:anim calcmode="lin" valueType="num">
                                          <p:cBhvr>
                                            <p:cTn id="63" dur="25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64" dur="25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65" dur="250" tmFilter="0,0; .5, 1; 1, 1"/>
                                            <p:tgtEl>
                                              <p:spTgt spid="50"/>
                                            </p:tgtEl>
                                          </p:cBhvr>
                                        </p:animEffect>
                                      </p:childTnLst>
                                    </p:cTn>
                                  </p:par>
                                </p:childTnLst>
                              </p:cTn>
                            </p:par>
                            <p:par>
                              <p:cTn id="66" fill="hold">
                                <p:stCondLst>
                                  <p:cond delay="7475"/>
                                </p:stCondLst>
                                <p:childTnLst>
                                  <p:par>
                                    <p:cTn id="67" presetID="26" presetClass="emph" presetSubtype="0" fill="hold" grpId="1" nodeType="afterEffect">
                                      <p:stCondLst>
                                        <p:cond delay="0"/>
                                      </p:stCondLst>
                                      <p:childTnLst>
                                        <p:animEffect transition="out" filter="fade">
                                          <p:cBhvr>
                                            <p:cTn id="68" dur="500" tmFilter="0, 0; .2, .5; .8, .5; 1, 0"/>
                                            <p:tgtEl>
                                              <p:spTgt spid="54"/>
                                            </p:tgtEl>
                                          </p:cBhvr>
                                        </p:animEffect>
                                        <p:animScale>
                                          <p:cBhvr>
                                            <p:cTn id="69" dur="250" autoRev="1" fill="hold"/>
                                            <p:tgtEl>
                                              <p:spTgt spid="54"/>
                                            </p:tgtEl>
                                          </p:cBhvr>
                                          <p:by x="105000" y="105000"/>
                                        </p:animScale>
                                      </p:childTnLst>
                                    </p:cTn>
                                  </p:par>
                                </p:childTnLst>
                              </p:cTn>
                            </p:par>
                            <p:par>
                              <p:cTn id="70" fill="hold">
                                <p:stCondLst>
                                  <p:cond delay="7975"/>
                                </p:stCondLst>
                                <p:childTnLst>
                                  <p:par>
                                    <p:cTn id="71" presetID="26" presetClass="emph" presetSubtype="0" fill="hold" grpId="2" nodeType="afterEffect">
                                      <p:stCondLst>
                                        <p:cond delay="0"/>
                                      </p:stCondLst>
                                      <p:childTnLst>
                                        <p:animEffect transition="out" filter="fade">
                                          <p:cBhvr>
                                            <p:cTn id="72" dur="500" tmFilter="0, 0; .2, .5; .8, .5; 1, 0"/>
                                            <p:tgtEl>
                                              <p:spTgt spid="54"/>
                                            </p:tgtEl>
                                          </p:cBhvr>
                                        </p:animEffect>
                                        <p:animScale>
                                          <p:cBhvr>
                                            <p:cTn id="73" dur="250" autoRev="1" fill="hold"/>
                                            <p:tgtEl>
                                              <p:spTgt spid="5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ldLvl="0" animBg="1"/>
          <p:bldP spid="40" grpId="0" animBg="1"/>
          <p:bldP spid="41" grpId="0" animBg="1"/>
          <p:bldP spid="12" grpId="0" animBg="1"/>
          <p:bldP spid="42" grpId="0" animBg="1"/>
          <p:bldP spid="45" grpId="0" animBg="1"/>
          <p:bldP spid="48" grpId="0" animBg="1"/>
          <p:bldP spid="49" grpId="0" animBg="1"/>
          <p:bldP spid="50" grpId="0"/>
          <p:bldP spid="51" grpId="0" animBg="1"/>
          <p:bldP spid="54" grpId="0" animBg="1"/>
          <p:bldP spid="54" grpId="1" animBg="1"/>
          <p:bldP spid="54" grpId="2"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4500" fill="hold"/>
                                            <p:tgtEl>
                                              <p:spTgt spid="41"/>
                                            </p:tgtEl>
                                            <p:attrNameLst>
                                              <p:attrName>ppt_x</p:attrName>
                                            </p:attrNameLst>
                                          </p:cBhvr>
                                          <p:tavLst>
                                            <p:tav tm="0">
                                              <p:val>
                                                <p:strVal val="0-#ppt_w/2"/>
                                              </p:val>
                                            </p:tav>
                                            <p:tav tm="100000">
                                              <p:val>
                                                <p:strVal val="#ppt_x"/>
                                              </p:val>
                                            </p:tav>
                                          </p:tavLst>
                                        </p:anim>
                                        <p:anim calcmode="lin" valueType="num">
                                          <p:cBhvr additive="base">
                                            <p:cTn id="8" dur="4500" fill="hold"/>
                                            <p:tgtEl>
                                              <p:spTgt spid="41"/>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4500" fill="hold"/>
                                            <p:tgtEl>
                                              <p:spTgt spid="45"/>
                                            </p:tgtEl>
                                            <p:attrNameLst>
                                              <p:attrName>ppt_x</p:attrName>
                                            </p:attrNameLst>
                                          </p:cBhvr>
                                          <p:tavLst>
                                            <p:tav tm="0">
                                              <p:val>
                                                <p:strVal val="0-#ppt_w/2"/>
                                              </p:val>
                                            </p:tav>
                                            <p:tav tm="100000">
                                              <p:val>
                                                <p:strVal val="#ppt_x"/>
                                              </p:val>
                                            </p:tav>
                                          </p:tavLst>
                                        </p:anim>
                                        <p:anim calcmode="lin" valueType="num">
                                          <p:cBhvr additive="base">
                                            <p:cTn id="12" dur="4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4500" fill="hold"/>
                                            <p:tgtEl>
                                              <p:spTgt spid="51"/>
                                            </p:tgtEl>
                                            <p:attrNameLst>
                                              <p:attrName>ppt_x</p:attrName>
                                            </p:attrNameLst>
                                          </p:cBhvr>
                                          <p:tavLst>
                                            <p:tav tm="0">
                                              <p:val>
                                                <p:strVal val="1+#ppt_w/2"/>
                                              </p:val>
                                            </p:tav>
                                            <p:tav tm="100000">
                                              <p:val>
                                                <p:strVal val="#ppt_x"/>
                                              </p:val>
                                            </p:tav>
                                          </p:tavLst>
                                        </p:anim>
                                        <p:anim calcmode="lin" valueType="num">
                                          <p:cBhvr additive="base">
                                            <p:cTn id="16" dur="4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4500" fill="hold"/>
                                            <p:tgtEl>
                                              <p:spTgt spid="40"/>
                                            </p:tgtEl>
                                            <p:attrNameLst>
                                              <p:attrName>ppt_x</p:attrName>
                                            </p:attrNameLst>
                                          </p:cBhvr>
                                          <p:tavLst>
                                            <p:tav tm="0">
                                              <p:val>
                                                <p:strVal val="1+#ppt_w/2"/>
                                              </p:val>
                                            </p:tav>
                                            <p:tav tm="100000">
                                              <p:val>
                                                <p:strVal val="#ppt_x"/>
                                              </p:val>
                                            </p:tav>
                                          </p:tavLst>
                                        </p:anim>
                                        <p:anim calcmode="lin" valueType="num">
                                          <p:cBhvr additive="base">
                                            <p:cTn id="20" dur="4500" fill="hold"/>
                                            <p:tgtEl>
                                              <p:spTgt spid="4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4500" fill="hold"/>
                                            <p:tgtEl>
                                              <p:spTgt spid="48"/>
                                            </p:tgtEl>
                                            <p:attrNameLst>
                                              <p:attrName>ppt_x</p:attrName>
                                            </p:attrNameLst>
                                          </p:cBhvr>
                                          <p:tavLst>
                                            <p:tav tm="0">
                                              <p:val>
                                                <p:strVal val="#ppt_x"/>
                                              </p:val>
                                            </p:tav>
                                            <p:tav tm="100000">
                                              <p:val>
                                                <p:strVal val="#ppt_x"/>
                                              </p:val>
                                            </p:tav>
                                          </p:tavLst>
                                        </p:anim>
                                        <p:anim calcmode="lin" valueType="num">
                                          <p:cBhvr additive="base">
                                            <p:cTn id="24" dur="4500" fill="hold"/>
                                            <p:tgtEl>
                                              <p:spTgt spid="48"/>
                                            </p:tgtEl>
                                            <p:attrNameLst>
                                              <p:attrName>ppt_y</p:attrName>
                                            </p:attrNameLst>
                                          </p:cBhvr>
                                          <p:tavLst>
                                            <p:tav tm="0">
                                              <p:val>
                                                <p:strVal val="1+#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4500" fill="hold"/>
                                            <p:tgtEl>
                                              <p:spTgt spid="42"/>
                                            </p:tgtEl>
                                            <p:attrNameLst>
                                              <p:attrName>ppt_x</p:attrName>
                                            </p:attrNameLst>
                                          </p:cBhvr>
                                          <p:tavLst>
                                            <p:tav tm="0">
                                              <p:val>
                                                <p:strVal val="1+#ppt_w/2"/>
                                              </p:val>
                                            </p:tav>
                                            <p:tav tm="100000">
                                              <p:val>
                                                <p:strVal val="#ppt_x"/>
                                              </p:val>
                                            </p:tav>
                                          </p:tavLst>
                                        </p:anim>
                                        <p:anim calcmode="lin" valueType="num">
                                          <p:cBhvr additive="base">
                                            <p:cTn id="28" dur="450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4500" fill="hold"/>
                                            <p:tgtEl>
                                              <p:spTgt spid="12"/>
                                            </p:tgtEl>
                                            <p:attrNameLst>
                                              <p:attrName>ppt_x</p:attrName>
                                            </p:attrNameLst>
                                          </p:cBhvr>
                                          <p:tavLst>
                                            <p:tav tm="0">
                                              <p:val>
                                                <p:strVal val="1+#ppt_w/2"/>
                                              </p:val>
                                            </p:tav>
                                            <p:tav tm="100000">
                                              <p:val>
                                                <p:strVal val="#ppt_x"/>
                                              </p:val>
                                            </p:tav>
                                          </p:tavLst>
                                        </p:anim>
                                        <p:anim calcmode="lin" valueType="num">
                                          <p:cBhvr additive="base">
                                            <p:cTn id="32" dur="4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4500" fill="hold"/>
                                            <p:tgtEl>
                                              <p:spTgt spid="49"/>
                                            </p:tgtEl>
                                            <p:attrNameLst>
                                              <p:attrName>ppt_x</p:attrName>
                                            </p:attrNameLst>
                                          </p:cBhvr>
                                          <p:tavLst>
                                            <p:tav tm="0">
                                              <p:val>
                                                <p:strVal val="1+#ppt_w/2"/>
                                              </p:val>
                                            </p:tav>
                                            <p:tav tm="100000">
                                              <p:val>
                                                <p:strVal val="#ppt_x"/>
                                              </p:val>
                                            </p:tav>
                                          </p:tavLst>
                                        </p:anim>
                                        <p:anim calcmode="lin" valueType="num">
                                          <p:cBhvr additive="base">
                                            <p:cTn id="36" dur="4500" fill="hold"/>
                                            <p:tgtEl>
                                              <p:spTgt spid="49"/>
                                            </p:tgtEl>
                                            <p:attrNameLst>
                                              <p:attrName>ppt_y</p:attrName>
                                            </p:attrNameLst>
                                          </p:cBhvr>
                                          <p:tavLst>
                                            <p:tav tm="0">
                                              <p:val>
                                                <p:strVal val="0-#ppt_h/2"/>
                                              </p:val>
                                            </p:tav>
                                            <p:tav tm="100000">
                                              <p:val>
                                                <p:strVal val="#ppt_y"/>
                                              </p:val>
                                            </p:tav>
                                          </p:tavLst>
                                        </p:anim>
                                      </p:childTnLst>
                                    </p:cTn>
                                  </p:par>
                                  <p:par>
                                    <p:cTn id="37" presetID="2" presetClass="entr" presetSubtype="12"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additive="base">
                                            <p:cTn id="39" dur="4500" fill="hold"/>
                                            <p:tgtEl>
                                              <p:spTgt spid="54"/>
                                            </p:tgtEl>
                                            <p:attrNameLst>
                                              <p:attrName>ppt_x</p:attrName>
                                            </p:attrNameLst>
                                          </p:cBhvr>
                                          <p:tavLst>
                                            <p:tav tm="0">
                                              <p:val>
                                                <p:strVal val="0-#ppt_w/2"/>
                                              </p:val>
                                            </p:tav>
                                            <p:tav tm="100000">
                                              <p:val>
                                                <p:strVal val="#ppt_x"/>
                                              </p:val>
                                            </p:tav>
                                          </p:tavLst>
                                        </p:anim>
                                        <p:anim calcmode="lin" valueType="num">
                                          <p:cBhvr additive="base">
                                            <p:cTn id="40" dur="4500" fill="hold"/>
                                            <p:tgtEl>
                                              <p:spTgt spid="54"/>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3" presetClass="entr" presetSubtype="16" fill="hold" grpId="0" nodeType="afterEffect">
                                      <p:stCondLst>
                                        <p:cond delay="0"/>
                                      </p:stCondLst>
                                      <p:iterate type="lt">
                                        <p:tmPct val="10000"/>
                                      </p:iterate>
                                      <p:childTnLst>
                                        <p:set>
                                          <p:cBhvr>
                                            <p:cTn id="43" dur="1" fill="hold">
                                              <p:stCondLst>
                                                <p:cond delay="0"/>
                                              </p:stCondLst>
                                            </p:cTn>
                                            <p:tgtEl>
                                              <p:spTgt spid="6"/>
                                            </p:tgtEl>
                                            <p:attrNameLst>
                                              <p:attrName>style.visibility</p:attrName>
                                            </p:attrNameLst>
                                          </p:cBhvr>
                                          <p:to>
                                            <p:strVal val="visible"/>
                                          </p:to>
                                        </p:set>
                                        <p:anim calcmode="lin" valueType="num">
                                          <p:cBhvr>
                                            <p:cTn id="44" dur="750" fill="hold"/>
                                            <p:tgtEl>
                                              <p:spTgt spid="6"/>
                                            </p:tgtEl>
                                            <p:attrNameLst>
                                              <p:attrName>ppt_w</p:attrName>
                                            </p:attrNameLst>
                                          </p:cBhvr>
                                          <p:tavLst>
                                            <p:tav tm="0">
                                              <p:val>
                                                <p:fltVal val="0"/>
                                              </p:val>
                                            </p:tav>
                                            <p:tav tm="100000">
                                              <p:val>
                                                <p:strVal val="#ppt_w"/>
                                              </p:val>
                                            </p:tav>
                                          </p:tavLst>
                                        </p:anim>
                                        <p:anim calcmode="lin" valueType="num">
                                          <p:cBhvr>
                                            <p:cTn id="45" dur="750" fill="hold"/>
                                            <p:tgtEl>
                                              <p:spTgt spid="6"/>
                                            </p:tgtEl>
                                            <p:attrNameLst>
                                              <p:attrName>ppt_h</p:attrName>
                                            </p:attrNameLst>
                                          </p:cBhvr>
                                          <p:tavLst>
                                            <p:tav tm="0">
                                              <p:val>
                                                <p:fltVal val="0"/>
                                              </p:val>
                                            </p:tav>
                                            <p:tav tm="100000">
                                              <p:val>
                                                <p:strVal val="#ppt_h"/>
                                              </p:val>
                                            </p:tav>
                                          </p:tavLst>
                                        </p:anim>
                                      </p:childTnLst>
                                    </p:cTn>
                                  </p:par>
                                </p:childTnLst>
                              </p:cTn>
                            </p:par>
                            <p:par>
                              <p:cTn id="46" fill="hold">
                                <p:stCondLst>
                                  <p:cond delay="975"/>
                                </p:stCondLst>
                                <p:childTnLst>
                                  <p:par>
                                    <p:cTn id="47" presetID="2" presetClass="entr" presetSubtype="4" fill="hold" grpId="0" nodeType="afterEffect">
                                      <p:stCondLst>
                                        <p:cond delay="0"/>
                                      </p:stCondLst>
                                      <p:iterate type="lt">
                                        <p:tmPct val="10000"/>
                                      </p:iterate>
                                      <p:childTnLst>
                                        <p:set>
                                          <p:cBhvr>
                                            <p:cTn id="48" dur="1" fill="hold">
                                              <p:stCondLst>
                                                <p:cond delay="0"/>
                                              </p:stCondLst>
                                            </p:cTn>
                                            <p:tgtEl>
                                              <p:spTgt spid="7"/>
                                            </p:tgtEl>
                                            <p:attrNameLst>
                                              <p:attrName>style.visibility</p:attrName>
                                            </p:attrNameLst>
                                          </p:cBhvr>
                                          <p:to>
                                            <p:strVal val="visible"/>
                                          </p:to>
                                        </p:set>
                                        <p:anim calcmode="lin" valueType="num">
                                          <p:cBhvr additive="base">
                                            <p:cTn id="49" dur="750" fill="hold"/>
                                            <p:tgtEl>
                                              <p:spTgt spid="7"/>
                                            </p:tgtEl>
                                            <p:attrNameLst>
                                              <p:attrName>ppt_x</p:attrName>
                                            </p:attrNameLst>
                                          </p:cBhvr>
                                          <p:tavLst>
                                            <p:tav tm="0">
                                              <p:val>
                                                <p:strVal val="#ppt_x"/>
                                              </p:val>
                                            </p:tav>
                                            <p:tav tm="100000">
                                              <p:val>
                                                <p:strVal val="#ppt_x"/>
                                              </p:val>
                                            </p:tav>
                                          </p:tavLst>
                                        </p:anim>
                                        <p:anim calcmode="lin" valueType="num">
                                          <p:cBhvr additive="base">
                                            <p:cTn id="50" dur="750" fill="hold"/>
                                            <p:tgtEl>
                                              <p:spTgt spid="7"/>
                                            </p:tgtEl>
                                            <p:attrNameLst>
                                              <p:attrName>ppt_y</p:attrName>
                                            </p:attrNameLst>
                                          </p:cBhvr>
                                          <p:tavLst>
                                            <p:tav tm="0">
                                              <p:val>
                                                <p:strVal val="1+#ppt_h/2"/>
                                              </p:val>
                                            </p:tav>
                                            <p:tav tm="100000">
                                              <p:val>
                                                <p:strVal val="#ppt_y"/>
                                              </p:val>
                                            </p:tav>
                                          </p:tavLst>
                                        </p:anim>
                                      </p:childTnLst>
                                    </p:cTn>
                                  </p:par>
                                </p:childTnLst>
                              </p:cTn>
                            </p:par>
                            <p:par>
                              <p:cTn id="51" fill="hold">
                                <p:stCondLst>
                                  <p:cond delay="3525"/>
                                </p:stCondLst>
                                <p:childTnLst>
                                  <p:par>
                                    <p:cTn id="52" presetID="16" presetClass="entr" presetSubtype="21"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arn(inVertical)">
                                          <p:cBhvr>
                                            <p:cTn id="54" dur="500"/>
                                            <p:tgtEl>
                                              <p:spTgt spid="9"/>
                                            </p:tgtEl>
                                          </p:cBhvr>
                                        </p:animEffect>
                                      </p:childTnLst>
                                    </p:cTn>
                                  </p:par>
                                  <p:par>
                                    <p:cTn id="55" presetID="16" presetClass="entr" presetSubtype="21"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barn(inVertical)">
                                          <p:cBhvr>
                                            <p:cTn id="57" dur="500"/>
                                            <p:tgtEl>
                                              <p:spTgt spid="30"/>
                                            </p:tgtEl>
                                          </p:cBhvr>
                                        </p:animEffect>
                                      </p:childTnLst>
                                    </p:cTn>
                                  </p:par>
                                </p:childTnLst>
                              </p:cTn>
                            </p:par>
                            <p:par>
                              <p:cTn id="58" fill="hold">
                                <p:stCondLst>
                                  <p:cond delay="4025"/>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50"/>
                                            </p:tgtEl>
                                            <p:attrNameLst>
                                              <p:attrName>style.visibility</p:attrName>
                                            </p:attrNameLst>
                                          </p:cBhvr>
                                          <p:to>
                                            <p:strVal val="visible"/>
                                          </p:to>
                                        </p:set>
                                        <p:anim calcmode="lin" valueType="num">
                                          <p:cBhvr>
                                            <p:cTn id="61" dur="25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62" dur="250" fill="hold"/>
                                            <p:tgtEl>
                                              <p:spTgt spid="50"/>
                                            </p:tgtEl>
                                            <p:attrNameLst>
                                              <p:attrName>ppt_y</p:attrName>
                                            </p:attrNameLst>
                                          </p:cBhvr>
                                          <p:tavLst>
                                            <p:tav tm="0">
                                              <p:val>
                                                <p:strVal val="#ppt_y"/>
                                              </p:val>
                                            </p:tav>
                                            <p:tav tm="100000">
                                              <p:val>
                                                <p:strVal val="#ppt_y"/>
                                              </p:val>
                                            </p:tav>
                                          </p:tavLst>
                                        </p:anim>
                                        <p:anim calcmode="lin" valueType="num">
                                          <p:cBhvr>
                                            <p:cTn id="63" dur="25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64" dur="25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65" dur="250" tmFilter="0,0; .5, 1; 1, 1"/>
                                            <p:tgtEl>
                                              <p:spTgt spid="50"/>
                                            </p:tgtEl>
                                          </p:cBhvr>
                                        </p:animEffect>
                                      </p:childTnLst>
                                    </p:cTn>
                                  </p:par>
                                </p:childTnLst>
                              </p:cTn>
                            </p:par>
                            <p:par>
                              <p:cTn id="66" fill="hold">
                                <p:stCondLst>
                                  <p:cond delay="7475"/>
                                </p:stCondLst>
                                <p:childTnLst>
                                  <p:par>
                                    <p:cTn id="67" presetID="26" presetClass="emph" presetSubtype="0" fill="hold" grpId="1" nodeType="afterEffect">
                                      <p:stCondLst>
                                        <p:cond delay="0"/>
                                      </p:stCondLst>
                                      <p:childTnLst>
                                        <p:animEffect transition="out" filter="fade">
                                          <p:cBhvr>
                                            <p:cTn id="68" dur="500" tmFilter="0, 0; .2, .5; .8, .5; 1, 0"/>
                                            <p:tgtEl>
                                              <p:spTgt spid="54"/>
                                            </p:tgtEl>
                                          </p:cBhvr>
                                        </p:animEffect>
                                        <p:animScale>
                                          <p:cBhvr>
                                            <p:cTn id="69" dur="250" autoRev="1" fill="hold"/>
                                            <p:tgtEl>
                                              <p:spTgt spid="54"/>
                                            </p:tgtEl>
                                          </p:cBhvr>
                                          <p:by x="105000" y="105000"/>
                                        </p:animScale>
                                      </p:childTnLst>
                                    </p:cTn>
                                  </p:par>
                                </p:childTnLst>
                              </p:cTn>
                            </p:par>
                            <p:par>
                              <p:cTn id="70" fill="hold">
                                <p:stCondLst>
                                  <p:cond delay="7975"/>
                                </p:stCondLst>
                                <p:childTnLst>
                                  <p:par>
                                    <p:cTn id="71" presetID="26" presetClass="emph" presetSubtype="0" fill="hold" grpId="2" nodeType="afterEffect">
                                      <p:stCondLst>
                                        <p:cond delay="0"/>
                                      </p:stCondLst>
                                      <p:childTnLst>
                                        <p:animEffect transition="out" filter="fade">
                                          <p:cBhvr>
                                            <p:cTn id="72" dur="500" tmFilter="0, 0; .2, .5; .8, .5; 1, 0"/>
                                            <p:tgtEl>
                                              <p:spTgt spid="54"/>
                                            </p:tgtEl>
                                          </p:cBhvr>
                                        </p:animEffect>
                                        <p:animScale>
                                          <p:cBhvr>
                                            <p:cTn id="73" dur="250" autoRev="1" fill="hold"/>
                                            <p:tgtEl>
                                              <p:spTgt spid="5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ldLvl="0" animBg="1"/>
          <p:bldP spid="40" grpId="0" animBg="1"/>
          <p:bldP spid="41" grpId="0" animBg="1"/>
          <p:bldP spid="12" grpId="0" animBg="1"/>
          <p:bldP spid="42" grpId="0" animBg="1"/>
          <p:bldP spid="45" grpId="0" animBg="1"/>
          <p:bldP spid="48" grpId="0" animBg="1"/>
          <p:bldP spid="49" grpId="0" animBg="1"/>
          <p:bldP spid="50" grpId="0"/>
          <p:bldP spid="51" grpId="0" animBg="1"/>
          <p:bldP spid="54" grpId="0" animBg="1"/>
          <p:bldP spid="54" grpId="1" animBg="1"/>
          <p:bldP spid="54" grpId="2"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PPT加油\3. 免版权\businessman-1284460_960_7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8240" y="1967936"/>
            <a:ext cx="3168352" cy="3168352"/>
          </a:xfrm>
          <a:prstGeom prst="ellipse">
            <a:avLst/>
          </a:prstGeom>
          <a:noFill/>
          <a:ln w="76200">
            <a:solidFill>
              <a:srgbClr val="04B5EC"/>
            </a:solidFill>
          </a:ln>
          <a:extLst>
            <a:ext uri="{909E8E84-426E-40DD-AFC4-6F175D3DCCD1}">
              <a14:hiddenFill xmlns:a14="http://schemas.microsoft.com/office/drawing/2010/main">
                <a:solidFill>
                  <a:srgbClr val="FFFFFF"/>
                </a:solidFill>
              </a14:hiddenFill>
            </a:ext>
          </a:extLst>
        </p:spPr>
      </p:pic>
      <p:sp>
        <p:nvSpPr>
          <p:cNvPr id="3" name="文本框 3"/>
          <p:cNvSpPr txBox="1"/>
          <p:nvPr/>
        </p:nvSpPr>
        <p:spPr>
          <a:xfrm>
            <a:off x="1558702" y="428328"/>
            <a:ext cx="2160240" cy="646331"/>
          </a:xfrm>
          <a:prstGeom prst="rect">
            <a:avLst/>
          </a:prstGeom>
          <a:noFill/>
          <a:effectLst/>
        </p:spPr>
        <p:txBody>
          <a:bodyPr wrap="square" rtlCol="0">
            <a:spAutoFit/>
          </a:bodyPr>
          <a:lstStyle/>
          <a:p>
            <a:pPr algn="ctr"/>
            <a:r>
              <a:rPr lang="zh-CN" altLang="en-US" sz="3600" b="1" dirty="0">
                <a:gradFill flip="none" rotWithShape="1">
                  <a:gsLst>
                    <a:gs pos="0">
                      <a:srgbClr val="04B5EC"/>
                    </a:gs>
                    <a:gs pos="100000">
                      <a:srgbClr val="00C88A"/>
                    </a:gs>
                  </a:gsLst>
                  <a:lin ang="0" scaled="1"/>
                  <a:tileRect/>
                </a:gradFill>
                <a:latin typeface="微软雅黑" pitchFamily="34" charset="-122"/>
                <a:ea typeface="微软雅黑" pitchFamily="34" charset="-122"/>
              </a:rPr>
              <a:t>核心成员</a:t>
            </a:r>
          </a:p>
        </p:txBody>
      </p:sp>
      <p:sp>
        <p:nvSpPr>
          <p:cNvPr id="4" name="椭圆 3"/>
          <p:cNvSpPr/>
          <p:nvPr/>
        </p:nvSpPr>
        <p:spPr>
          <a:xfrm>
            <a:off x="3851374" y="1554938"/>
            <a:ext cx="3888432" cy="3888432"/>
          </a:xfrm>
          <a:prstGeom prst="ellipse">
            <a:avLst/>
          </a:prstGeom>
          <a:noFill/>
          <a:ln>
            <a:solidFill>
              <a:srgbClr val="04B5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589276" y="1609618"/>
            <a:ext cx="324036" cy="324036"/>
          </a:xfrm>
          <a:prstGeom prst="ellipse">
            <a:avLst/>
          </a:prstGeom>
          <a:solidFill>
            <a:schemeClr val="bg1">
              <a:lumMod val="95000"/>
            </a:schemeClr>
          </a:solidFill>
          <a:ln w="76200">
            <a:solidFill>
              <a:srgbClr val="04B5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714482" y="2964329"/>
            <a:ext cx="1301141" cy="461665"/>
          </a:xfrm>
          <a:prstGeom prst="rect">
            <a:avLst/>
          </a:prstGeom>
        </p:spPr>
        <p:txBody>
          <a:bodyPr wrap="square">
            <a:spAutoFit/>
          </a:bodyPr>
          <a:lstStyle/>
          <a:p>
            <a:pPr lvl="0"/>
            <a:r>
              <a:rPr lang="zh-CN" altLang="en-US" sz="2400" b="1" dirty="0">
                <a:solidFill>
                  <a:srgbClr val="00A1DA"/>
                </a:solidFill>
                <a:latin typeface="微软雅黑" pitchFamily="34" charset="-122"/>
                <a:ea typeface="微软雅黑" pitchFamily="34" charset="-122"/>
              </a:rPr>
              <a:t>袁静</a:t>
            </a:r>
          </a:p>
        </p:txBody>
      </p:sp>
      <p:sp>
        <p:nvSpPr>
          <p:cNvPr id="10" name="矩形 9"/>
          <p:cNvSpPr/>
          <p:nvPr/>
        </p:nvSpPr>
        <p:spPr>
          <a:xfrm>
            <a:off x="1198662" y="3627431"/>
            <a:ext cx="2304256" cy="461665"/>
          </a:xfrm>
          <a:prstGeom prst="rect">
            <a:avLst/>
          </a:prstGeom>
        </p:spPr>
        <p:txBody>
          <a:bodyPr wrap="square">
            <a:spAutoFit/>
          </a:bodyPr>
          <a:lstStyle/>
          <a:p>
            <a:pPr>
              <a:lnSpc>
                <a:spcPct val="120000"/>
              </a:lnSpc>
            </a:pPr>
            <a:r>
              <a:rPr lang="zh-CN" altLang="en-US" sz="2000" dirty="0" smtClean="0">
                <a:solidFill>
                  <a:schemeClr val="tx1">
                    <a:lumMod val="75000"/>
                    <a:lumOff val="25000"/>
                  </a:schemeClr>
                </a:solidFill>
                <a:latin typeface="微软雅黑" pitchFamily="34" charset="-122"/>
                <a:ea typeface="微软雅黑" pitchFamily="34" charset="-122"/>
              </a:rPr>
              <a:t>资深美术设计师</a:t>
            </a:r>
            <a:endParaRPr lang="zh-CN" altLang="en-US" sz="2000" dirty="0">
              <a:solidFill>
                <a:schemeClr val="tx1">
                  <a:lumMod val="75000"/>
                  <a:lumOff val="25000"/>
                </a:schemeClr>
              </a:solidFill>
              <a:latin typeface="微软雅黑" pitchFamily="34" charset="-122"/>
              <a:ea typeface="微软雅黑" pitchFamily="34" charset="-122"/>
            </a:endParaRPr>
          </a:p>
        </p:txBody>
      </p:sp>
      <p:sp>
        <p:nvSpPr>
          <p:cNvPr id="13" name="矩形 12"/>
          <p:cNvSpPr/>
          <p:nvPr/>
        </p:nvSpPr>
        <p:spPr>
          <a:xfrm>
            <a:off x="7698432" y="1196752"/>
            <a:ext cx="2213198" cy="400110"/>
          </a:xfrm>
          <a:prstGeom prst="rect">
            <a:avLst/>
          </a:prstGeom>
        </p:spPr>
        <p:txBody>
          <a:bodyPr wrap="square">
            <a:spAutoFit/>
          </a:bodyPr>
          <a:lstStyle/>
          <a:p>
            <a:pPr lvl="0"/>
            <a:r>
              <a:rPr lang="zh-CN" altLang="en-US" sz="2000" b="1" dirty="0" smtClean="0">
                <a:solidFill>
                  <a:srgbClr val="00A1DA"/>
                </a:solidFill>
                <a:latin typeface="微软雅黑" pitchFamily="34" charset="-122"/>
                <a:ea typeface="微软雅黑" pitchFamily="34" charset="-122"/>
              </a:rPr>
              <a:t>主要操作项目一</a:t>
            </a:r>
            <a:endParaRPr lang="zh-CN" altLang="en-US" sz="2000" b="1" dirty="0">
              <a:solidFill>
                <a:srgbClr val="00A1DA"/>
              </a:solidFill>
              <a:latin typeface="微软雅黑" pitchFamily="34" charset="-122"/>
              <a:ea typeface="微软雅黑" pitchFamily="34" charset="-122"/>
            </a:endParaRPr>
          </a:p>
        </p:txBody>
      </p:sp>
      <p:sp>
        <p:nvSpPr>
          <p:cNvPr id="14" name="矩形 13"/>
          <p:cNvSpPr/>
          <p:nvPr/>
        </p:nvSpPr>
        <p:spPr>
          <a:xfrm>
            <a:off x="7728122" y="1594892"/>
            <a:ext cx="2615556" cy="350865"/>
          </a:xfrm>
          <a:prstGeom prst="rect">
            <a:avLst/>
          </a:prstGeom>
        </p:spPr>
        <p:txBody>
          <a:bodyPr wrap="square">
            <a:spAutoFit/>
          </a:bodyPr>
          <a:lstStyle/>
          <a:p>
            <a:pPr>
              <a:lnSpc>
                <a:spcPct val="120000"/>
              </a:lnSpc>
            </a:pPr>
            <a:r>
              <a:rPr lang="zh-CN" altLang="en-US" sz="1400" dirty="0" smtClean="0">
                <a:solidFill>
                  <a:schemeClr val="tx1">
                    <a:lumMod val="75000"/>
                    <a:lumOff val="25000"/>
                  </a:schemeClr>
                </a:solidFill>
                <a:latin typeface="微软雅黑" pitchFamily="34" charset="-122"/>
                <a:ea typeface="微软雅黑" pitchFamily="34" charset="-122"/>
              </a:rPr>
              <a:t>上海科学技术出版社官网建设</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15" name="椭圆 14"/>
          <p:cNvSpPr/>
          <p:nvPr/>
        </p:nvSpPr>
        <p:spPr>
          <a:xfrm>
            <a:off x="7490052" y="2689738"/>
            <a:ext cx="324036" cy="324036"/>
          </a:xfrm>
          <a:prstGeom prst="ellipse">
            <a:avLst/>
          </a:prstGeom>
          <a:solidFill>
            <a:schemeClr val="bg1">
              <a:lumMod val="95000"/>
            </a:schemeClr>
          </a:solidFill>
          <a:ln w="76200">
            <a:solidFill>
              <a:srgbClr val="04B5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599208" y="2276872"/>
            <a:ext cx="2213198" cy="400110"/>
          </a:xfrm>
          <a:prstGeom prst="rect">
            <a:avLst/>
          </a:prstGeom>
        </p:spPr>
        <p:txBody>
          <a:bodyPr wrap="square">
            <a:spAutoFit/>
          </a:bodyPr>
          <a:lstStyle/>
          <a:p>
            <a:pPr lvl="0"/>
            <a:r>
              <a:rPr lang="zh-CN" altLang="en-US" sz="2000" b="1" dirty="0" smtClean="0">
                <a:solidFill>
                  <a:srgbClr val="00A1DA"/>
                </a:solidFill>
                <a:latin typeface="微软雅黑" pitchFamily="34" charset="-122"/>
                <a:ea typeface="微软雅黑" pitchFamily="34" charset="-122"/>
              </a:rPr>
              <a:t>主要操作项目二</a:t>
            </a:r>
            <a:endParaRPr lang="zh-CN" altLang="en-US" sz="2000" b="1" dirty="0">
              <a:solidFill>
                <a:srgbClr val="00A1DA"/>
              </a:solidFill>
              <a:latin typeface="微软雅黑" pitchFamily="34" charset="-122"/>
              <a:ea typeface="微软雅黑" pitchFamily="34" charset="-122"/>
            </a:endParaRPr>
          </a:p>
        </p:txBody>
      </p:sp>
      <p:sp>
        <p:nvSpPr>
          <p:cNvPr id="17" name="矩形 16"/>
          <p:cNvSpPr/>
          <p:nvPr/>
        </p:nvSpPr>
        <p:spPr>
          <a:xfrm>
            <a:off x="8592218" y="2603151"/>
            <a:ext cx="2615556" cy="350865"/>
          </a:xfrm>
          <a:prstGeom prst="rect">
            <a:avLst/>
          </a:prstGeom>
        </p:spPr>
        <p:txBody>
          <a:bodyPr wrap="square">
            <a:spAutoFit/>
          </a:bodyPr>
          <a:lstStyle/>
          <a:p>
            <a:pPr>
              <a:lnSpc>
                <a:spcPct val="120000"/>
              </a:lnSpc>
            </a:pPr>
            <a:r>
              <a:rPr lang="zh-CN" altLang="en-US" sz="1400" dirty="0" smtClean="0">
                <a:solidFill>
                  <a:schemeClr val="tx1">
                    <a:lumMod val="75000"/>
                    <a:lumOff val="25000"/>
                  </a:schemeClr>
                </a:solidFill>
                <a:latin typeface="微软雅黑" pitchFamily="34" charset="-122"/>
                <a:ea typeface="微软雅黑" pitchFamily="34" charset="-122"/>
              </a:rPr>
              <a:t>茜诗迪官方网站建设</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18" name="椭圆 17"/>
          <p:cNvSpPr/>
          <p:nvPr/>
        </p:nvSpPr>
        <p:spPr>
          <a:xfrm>
            <a:off x="7490052" y="3934704"/>
            <a:ext cx="324036" cy="324036"/>
          </a:xfrm>
          <a:prstGeom prst="ellipse">
            <a:avLst/>
          </a:prstGeom>
          <a:solidFill>
            <a:schemeClr val="bg1">
              <a:lumMod val="95000"/>
            </a:schemeClr>
          </a:solidFill>
          <a:ln w="76200">
            <a:solidFill>
              <a:srgbClr val="04B5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8524926" y="3613455"/>
            <a:ext cx="2213198" cy="400110"/>
          </a:xfrm>
          <a:prstGeom prst="rect">
            <a:avLst/>
          </a:prstGeom>
        </p:spPr>
        <p:txBody>
          <a:bodyPr wrap="square">
            <a:spAutoFit/>
          </a:bodyPr>
          <a:lstStyle/>
          <a:p>
            <a:pPr lvl="0"/>
            <a:r>
              <a:rPr lang="zh-CN" altLang="en-US" sz="2000" b="1" dirty="0" smtClean="0">
                <a:solidFill>
                  <a:srgbClr val="00A1DA"/>
                </a:solidFill>
                <a:latin typeface="微软雅黑" pitchFamily="34" charset="-122"/>
                <a:ea typeface="微软雅黑" pitchFamily="34" charset="-122"/>
              </a:rPr>
              <a:t>主要操作项目三</a:t>
            </a:r>
            <a:endParaRPr lang="zh-CN" altLang="en-US" sz="2000" b="1" dirty="0">
              <a:solidFill>
                <a:srgbClr val="00A1DA"/>
              </a:solidFill>
              <a:latin typeface="微软雅黑" pitchFamily="34" charset="-122"/>
              <a:ea typeface="微软雅黑" pitchFamily="34" charset="-122"/>
            </a:endParaRPr>
          </a:p>
        </p:txBody>
      </p:sp>
      <p:sp>
        <p:nvSpPr>
          <p:cNvPr id="20" name="矩形 19"/>
          <p:cNvSpPr/>
          <p:nvPr/>
        </p:nvSpPr>
        <p:spPr>
          <a:xfrm>
            <a:off x="8517936" y="3939734"/>
            <a:ext cx="2615556" cy="350865"/>
          </a:xfrm>
          <a:prstGeom prst="rect">
            <a:avLst/>
          </a:prstGeom>
        </p:spPr>
        <p:txBody>
          <a:bodyPr wrap="square">
            <a:spAutoFit/>
          </a:bodyPr>
          <a:lstStyle/>
          <a:p>
            <a:pPr>
              <a:lnSpc>
                <a:spcPct val="120000"/>
              </a:lnSpc>
            </a:pPr>
            <a:r>
              <a:rPr lang="zh-CN" altLang="en-US" sz="1400" dirty="0" smtClean="0">
                <a:solidFill>
                  <a:schemeClr val="tx1">
                    <a:lumMod val="75000"/>
                    <a:lumOff val="25000"/>
                  </a:schemeClr>
                </a:solidFill>
                <a:latin typeface="微软雅黑" pitchFamily="34" charset="-122"/>
                <a:ea typeface="微软雅黑" pitchFamily="34" charset="-122"/>
              </a:rPr>
              <a:t>   上海仙鹤园触摸屏系统</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21" name="椭圆 20"/>
          <p:cNvSpPr/>
          <p:nvPr/>
        </p:nvSpPr>
        <p:spPr>
          <a:xfrm>
            <a:off x="6671270" y="5023921"/>
            <a:ext cx="324036" cy="324036"/>
          </a:xfrm>
          <a:prstGeom prst="ellipse">
            <a:avLst/>
          </a:prstGeom>
          <a:solidFill>
            <a:schemeClr val="bg1">
              <a:lumMod val="95000"/>
            </a:schemeClr>
          </a:solidFill>
          <a:ln w="76200">
            <a:solidFill>
              <a:srgbClr val="04B5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780426" y="5043103"/>
            <a:ext cx="2213198" cy="400110"/>
          </a:xfrm>
          <a:prstGeom prst="rect">
            <a:avLst/>
          </a:prstGeom>
        </p:spPr>
        <p:txBody>
          <a:bodyPr wrap="square">
            <a:spAutoFit/>
          </a:bodyPr>
          <a:lstStyle/>
          <a:p>
            <a:pPr lvl="0"/>
            <a:r>
              <a:rPr lang="zh-CN" altLang="en-US" sz="2000" b="1" dirty="0" smtClean="0">
                <a:solidFill>
                  <a:srgbClr val="00A1DA"/>
                </a:solidFill>
                <a:latin typeface="微软雅黑" pitchFamily="34" charset="-122"/>
                <a:ea typeface="微软雅黑" pitchFamily="34" charset="-122"/>
              </a:rPr>
              <a:t>主要操作项目四</a:t>
            </a:r>
            <a:endParaRPr lang="zh-CN" altLang="en-US" sz="2000" b="1" dirty="0">
              <a:solidFill>
                <a:srgbClr val="00A1DA"/>
              </a:solidFill>
              <a:latin typeface="微软雅黑" pitchFamily="34" charset="-122"/>
              <a:ea typeface="微软雅黑" pitchFamily="34" charset="-122"/>
            </a:endParaRPr>
          </a:p>
        </p:txBody>
      </p:sp>
      <p:sp>
        <p:nvSpPr>
          <p:cNvPr id="23" name="矩形 22"/>
          <p:cNvSpPr/>
          <p:nvPr/>
        </p:nvSpPr>
        <p:spPr>
          <a:xfrm>
            <a:off x="7774305" y="5386070"/>
            <a:ext cx="3433445" cy="349250"/>
          </a:xfrm>
          <a:prstGeom prst="rect">
            <a:avLst/>
          </a:prstGeom>
        </p:spPr>
        <p:txBody>
          <a:bodyPr wrap="square">
            <a:spAutoFit/>
          </a:bodyPr>
          <a:lstStyle/>
          <a:p>
            <a:pPr>
              <a:lnSpc>
                <a:spcPct val="120000"/>
              </a:lnSpc>
            </a:pPr>
            <a:r>
              <a:rPr lang="zh-CN" altLang="en-US" sz="1400" dirty="0" smtClean="0">
                <a:solidFill>
                  <a:schemeClr val="tx1">
                    <a:lumMod val="75000"/>
                    <a:lumOff val="25000"/>
                  </a:schemeClr>
                </a:solidFill>
                <a:latin typeface="微软雅黑" pitchFamily="34" charset="-122"/>
                <a:ea typeface="微软雅黑" pitchFamily="34" charset="-122"/>
              </a:rPr>
              <a:t>各类网站、</a:t>
            </a:r>
            <a:r>
              <a:rPr lang="en-US" altLang="zh-CN" sz="1400" dirty="0" smtClean="0">
                <a:solidFill>
                  <a:schemeClr val="tx1">
                    <a:lumMod val="75000"/>
                    <a:lumOff val="25000"/>
                  </a:schemeClr>
                </a:solidFill>
                <a:latin typeface="微软雅黑" pitchFamily="34" charset="-122"/>
                <a:ea typeface="微软雅黑" pitchFamily="34" charset="-122"/>
              </a:rPr>
              <a:t>APP</a:t>
            </a:r>
            <a:r>
              <a:rPr lang="zh-CN" altLang="en-US" sz="1400" dirty="0" smtClean="0">
                <a:solidFill>
                  <a:schemeClr val="tx1">
                    <a:lumMod val="75000"/>
                    <a:lumOff val="25000"/>
                  </a:schemeClr>
                </a:solidFill>
                <a:latin typeface="微软雅黑" pitchFamily="34" charset="-122"/>
                <a:ea typeface="微软雅黑" pitchFamily="34" charset="-122"/>
              </a:rPr>
              <a:t>、软件系统界面设计制作</a:t>
            </a:r>
            <a:endParaRPr lang="zh-CN" altLang="en-US" sz="1400" dirty="0">
              <a:solidFill>
                <a:schemeClr val="tx1">
                  <a:lumMod val="75000"/>
                  <a:lumOff val="25000"/>
                </a:schemeClr>
              </a:solidFill>
              <a:latin typeface="微软雅黑" pitchFamily="34" charset="-122"/>
              <a:ea typeface="微软雅黑" pitchFamily="34" charset="-122"/>
            </a:endParaRPr>
          </a:p>
        </p:txBody>
      </p:sp>
      <p:cxnSp>
        <p:nvCxnSpPr>
          <p:cNvPr id="24" name="直接箭头连接符 23"/>
          <p:cNvCxnSpPr/>
          <p:nvPr/>
        </p:nvCxnSpPr>
        <p:spPr>
          <a:xfrm>
            <a:off x="0" y="3488420"/>
            <a:ext cx="3718942" cy="0"/>
          </a:xfrm>
          <a:prstGeom prst="straightConnector1">
            <a:avLst/>
          </a:prstGeom>
          <a:ln w="12700">
            <a:solidFill>
              <a:srgbClr val="04B5EC"/>
            </a:solidFill>
            <a:tailEnd type="arrow"/>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860196" y="4985953"/>
            <a:ext cx="2213198" cy="398780"/>
          </a:xfrm>
          <a:prstGeom prst="rect">
            <a:avLst/>
          </a:prstGeom>
        </p:spPr>
        <p:txBody>
          <a:bodyPr wrap="square">
            <a:spAutoFit/>
          </a:bodyPr>
          <a:lstStyle/>
          <a:p>
            <a:pPr lvl="0"/>
            <a:r>
              <a:rPr lang="zh-CN" altLang="en-US" sz="2000" b="1" dirty="0" smtClean="0">
                <a:solidFill>
                  <a:srgbClr val="00A1DA"/>
                </a:solidFill>
                <a:latin typeface="微软雅黑" pitchFamily="34" charset="-122"/>
                <a:ea typeface="微软雅黑" pitchFamily="34" charset="-122"/>
              </a:rPr>
              <a:t>主要操作项目五</a:t>
            </a:r>
          </a:p>
        </p:txBody>
      </p:sp>
      <p:sp>
        <p:nvSpPr>
          <p:cNvPr id="7" name="矩形 6"/>
          <p:cNvSpPr/>
          <p:nvPr/>
        </p:nvSpPr>
        <p:spPr>
          <a:xfrm>
            <a:off x="505460" y="5656580"/>
            <a:ext cx="3719195" cy="349250"/>
          </a:xfrm>
          <a:prstGeom prst="rect">
            <a:avLst/>
          </a:prstGeom>
        </p:spPr>
        <p:txBody>
          <a:bodyPr wrap="square">
            <a:spAutoFit/>
          </a:bodyPr>
          <a:lstStyle/>
          <a:p>
            <a:pPr>
              <a:lnSpc>
                <a:spcPct val="120000"/>
              </a:lnSpc>
            </a:pPr>
            <a:r>
              <a:rPr lang="zh-CN" altLang="en-US" sz="1400" dirty="0" smtClean="0">
                <a:solidFill>
                  <a:schemeClr val="tx1">
                    <a:lumMod val="75000"/>
                    <a:lumOff val="25000"/>
                  </a:schemeClr>
                </a:solidFill>
                <a:latin typeface="微软雅黑" pitchFamily="34" charset="-122"/>
                <a:ea typeface="微软雅黑" pitchFamily="34" charset="-122"/>
              </a:rPr>
              <a:t>广告设计、公司</a:t>
            </a:r>
            <a:r>
              <a:rPr lang="en-US" altLang="zh-CN" sz="1400" dirty="0" smtClean="0">
                <a:solidFill>
                  <a:schemeClr val="tx1">
                    <a:lumMod val="75000"/>
                    <a:lumOff val="25000"/>
                  </a:schemeClr>
                </a:solidFill>
                <a:latin typeface="微软雅黑" pitchFamily="34" charset="-122"/>
                <a:ea typeface="微软雅黑" pitchFamily="34" charset="-122"/>
              </a:rPr>
              <a:t>ui</a:t>
            </a:r>
            <a:r>
              <a:rPr lang="zh-CN" altLang="en-US" sz="1400" dirty="0" smtClean="0">
                <a:solidFill>
                  <a:schemeClr val="tx1">
                    <a:lumMod val="75000"/>
                    <a:lumOff val="25000"/>
                  </a:schemeClr>
                </a:solidFill>
                <a:latin typeface="微软雅黑" pitchFamily="34" charset="-122"/>
                <a:ea typeface="微软雅黑" pitchFamily="34" charset="-122"/>
              </a:rPr>
              <a:t>设计、产品包装策划设计等</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650"/>
                            </p:stCondLst>
                            <p:childTnLst>
                              <p:par>
                                <p:cTn id="10" presetID="2" presetClass="entr" presetSubtype="8"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0-#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150"/>
                            </p:stCondLst>
                            <p:childTnLst>
                              <p:par>
                                <p:cTn id="15" presetID="23" presetClass="entr" presetSubtype="16"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par>
                          <p:cTn id="19" fill="hold">
                            <p:stCondLst>
                              <p:cond delay="1699"/>
                            </p:stCondLst>
                            <p:childTnLst>
                              <p:par>
                                <p:cTn id="20" presetID="14" presetClass="entr" presetSubtype="1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par>
                          <p:cTn id="23" fill="hold">
                            <p:stCondLst>
                              <p:cond delay="2199"/>
                            </p:stCondLst>
                            <p:childTnLst>
                              <p:par>
                                <p:cTn id="24" presetID="49" presetClass="entr" presetSubtype="0" decel="10000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 calcmode="lin" valueType="num">
                                      <p:cBhvr>
                                        <p:cTn id="28" dur="500" fill="hold"/>
                                        <p:tgtEl>
                                          <p:spTgt spid="2"/>
                                        </p:tgtEl>
                                        <p:attrNameLst>
                                          <p:attrName>style.rotation</p:attrName>
                                        </p:attrNameLst>
                                      </p:cBhvr>
                                      <p:tavLst>
                                        <p:tav tm="0">
                                          <p:val>
                                            <p:fltVal val="360"/>
                                          </p:val>
                                        </p:tav>
                                        <p:tav tm="100000">
                                          <p:val>
                                            <p:fltVal val="0"/>
                                          </p:val>
                                        </p:tav>
                                      </p:tavLst>
                                    </p:anim>
                                    <p:animEffect transition="in" filter="fade">
                                      <p:cBhvr>
                                        <p:cTn id="29" dur="500"/>
                                        <p:tgtEl>
                                          <p:spTgt spid="2"/>
                                        </p:tgtEl>
                                      </p:cBhvr>
                                    </p:animEffect>
                                  </p:childTnLst>
                                </p:cTn>
                              </p:par>
                            </p:childTnLst>
                          </p:cTn>
                        </p:par>
                        <p:par>
                          <p:cTn id="30" fill="hold">
                            <p:stCondLst>
                              <p:cond delay="2699"/>
                            </p:stCondLst>
                            <p:childTnLst>
                              <p:par>
                                <p:cTn id="31" presetID="2" presetClass="entr" presetSubtype="8"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0-#ppt_w/2"/>
                                          </p:val>
                                        </p:tav>
                                        <p:tav tm="100000">
                                          <p:val>
                                            <p:strVal val="#ppt_x"/>
                                          </p:val>
                                        </p:tav>
                                      </p:tavLst>
                                    </p:anim>
                                    <p:anim calcmode="lin" valueType="num">
                                      <p:cBhvr additive="base">
                                        <p:cTn id="34" dur="500" fill="hold"/>
                                        <p:tgtEl>
                                          <p:spTgt spid="4"/>
                                        </p:tgtEl>
                                        <p:attrNameLst>
                                          <p:attrName>ppt_y</p:attrName>
                                        </p:attrNameLst>
                                      </p:cBhvr>
                                      <p:tavLst>
                                        <p:tav tm="0">
                                          <p:val>
                                            <p:strVal val="#ppt_y"/>
                                          </p:val>
                                        </p:tav>
                                        <p:tav tm="100000">
                                          <p:val>
                                            <p:strVal val="#ppt_y"/>
                                          </p:val>
                                        </p:tav>
                                      </p:tavLst>
                                    </p:anim>
                                  </p:childTnLst>
                                </p:cTn>
                              </p:par>
                            </p:childTnLst>
                          </p:cTn>
                        </p:par>
                        <p:par>
                          <p:cTn id="35" fill="hold">
                            <p:stCondLst>
                              <p:cond delay="3199"/>
                            </p:stCondLst>
                            <p:childTnLst>
                              <p:par>
                                <p:cTn id="36" presetID="23" presetClass="entr" presetSubtype="16"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childTnLst>
                                </p:cTn>
                              </p:par>
                            </p:childTnLst>
                          </p:cTn>
                        </p:par>
                        <p:par>
                          <p:cTn id="40" fill="hold">
                            <p:stCondLst>
                              <p:cond delay="3699"/>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13"/>
                                        </p:tgtEl>
                                        <p:attrNameLst>
                                          <p:attrName>style.visibility</p:attrName>
                                        </p:attrNameLst>
                                      </p:cBhvr>
                                      <p:to>
                                        <p:strVal val="visible"/>
                                      </p:to>
                                    </p:set>
                                    <p:anim calcmode="lin" valueType="num">
                                      <p:cBhvr>
                                        <p:cTn id="43" dur="250" fill="hold"/>
                                        <p:tgtEl>
                                          <p:spTgt spid="13"/>
                                        </p:tgtEl>
                                        <p:attrNameLst>
                                          <p:attrName>ppt_w</p:attrName>
                                        </p:attrNameLst>
                                      </p:cBhvr>
                                      <p:tavLst>
                                        <p:tav tm="0">
                                          <p:val>
                                            <p:fltVal val="0"/>
                                          </p:val>
                                        </p:tav>
                                        <p:tav tm="100000">
                                          <p:val>
                                            <p:strVal val="#ppt_w"/>
                                          </p:val>
                                        </p:tav>
                                      </p:tavLst>
                                    </p:anim>
                                    <p:anim calcmode="lin" valueType="num">
                                      <p:cBhvr>
                                        <p:cTn id="44" dur="250" fill="hold"/>
                                        <p:tgtEl>
                                          <p:spTgt spid="13"/>
                                        </p:tgtEl>
                                        <p:attrNameLst>
                                          <p:attrName>ppt_h</p:attrName>
                                        </p:attrNameLst>
                                      </p:cBhvr>
                                      <p:tavLst>
                                        <p:tav tm="0">
                                          <p:val>
                                            <p:fltVal val="0"/>
                                          </p:val>
                                        </p:tav>
                                        <p:tav tm="100000">
                                          <p:val>
                                            <p:strVal val="#ppt_h"/>
                                          </p:val>
                                        </p:tav>
                                      </p:tavLst>
                                    </p:anim>
                                  </p:childTnLst>
                                </p:cTn>
                              </p:par>
                            </p:childTnLst>
                          </p:cTn>
                        </p:par>
                        <p:par>
                          <p:cTn id="45" fill="hold">
                            <p:stCondLst>
                              <p:cond delay="4100"/>
                            </p:stCondLst>
                            <p:childTnLst>
                              <p:par>
                                <p:cTn id="46" presetID="14" presetClass="entr" presetSubtype="1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randombar(horizontal)">
                                      <p:cBhvr>
                                        <p:cTn id="48" dur="250"/>
                                        <p:tgtEl>
                                          <p:spTgt spid="14"/>
                                        </p:tgtEl>
                                      </p:cBhvr>
                                    </p:animEffect>
                                  </p:childTnLst>
                                </p:cTn>
                              </p:par>
                            </p:childTnLst>
                          </p:cTn>
                        </p:par>
                        <p:par>
                          <p:cTn id="49" fill="hold">
                            <p:stCondLst>
                              <p:cond delay="4600"/>
                            </p:stCondLst>
                            <p:childTnLst>
                              <p:par>
                                <p:cTn id="50" presetID="23" presetClass="entr" presetSubtype="16"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childTnLst>
                                </p:cTn>
                              </p:par>
                            </p:childTnLst>
                          </p:cTn>
                        </p:par>
                        <p:par>
                          <p:cTn id="54" fill="hold">
                            <p:stCondLst>
                              <p:cond delay="5100"/>
                            </p:stCondLst>
                            <p:childTnLst>
                              <p:par>
                                <p:cTn id="55" presetID="23" presetClass="entr" presetSubtype="16" fill="hold" grpId="0" nodeType="afterEffect">
                                  <p:stCondLst>
                                    <p:cond delay="0"/>
                                  </p:stCondLst>
                                  <p:iterate type="lt">
                                    <p:tmPct val="10000"/>
                                  </p:iterate>
                                  <p:childTnLst>
                                    <p:set>
                                      <p:cBhvr>
                                        <p:cTn id="56" dur="1" fill="hold">
                                          <p:stCondLst>
                                            <p:cond delay="0"/>
                                          </p:stCondLst>
                                        </p:cTn>
                                        <p:tgtEl>
                                          <p:spTgt spid="16"/>
                                        </p:tgtEl>
                                        <p:attrNameLst>
                                          <p:attrName>style.visibility</p:attrName>
                                        </p:attrNameLst>
                                      </p:cBhvr>
                                      <p:to>
                                        <p:strVal val="visible"/>
                                      </p:to>
                                    </p:set>
                                    <p:anim calcmode="lin" valueType="num">
                                      <p:cBhvr>
                                        <p:cTn id="57" dur="250" fill="hold"/>
                                        <p:tgtEl>
                                          <p:spTgt spid="16"/>
                                        </p:tgtEl>
                                        <p:attrNameLst>
                                          <p:attrName>ppt_w</p:attrName>
                                        </p:attrNameLst>
                                      </p:cBhvr>
                                      <p:tavLst>
                                        <p:tav tm="0">
                                          <p:val>
                                            <p:fltVal val="0"/>
                                          </p:val>
                                        </p:tav>
                                        <p:tav tm="100000">
                                          <p:val>
                                            <p:strVal val="#ppt_w"/>
                                          </p:val>
                                        </p:tav>
                                      </p:tavLst>
                                    </p:anim>
                                    <p:anim calcmode="lin" valueType="num">
                                      <p:cBhvr>
                                        <p:cTn id="58" dur="250" fill="hold"/>
                                        <p:tgtEl>
                                          <p:spTgt spid="16"/>
                                        </p:tgtEl>
                                        <p:attrNameLst>
                                          <p:attrName>ppt_h</p:attrName>
                                        </p:attrNameLst>
                                      </p:cBhvr>
                                      <p:tavLst>
                                        <p:tav tm="0">
                                          <p:val>
                                            <p:fltVal val="0"/>
                                          </p:val>
                                        </p:tav>
                                        <p:tav tm="100000">
                                          <p:val>
                                            <p:strVal val="#ppt_h"/>
                                          </p:val>
                                        </p:tav>
                                      </p:tavLst>
                                    </p:anim>
                                  </p:childTnLst>
                                </p:cTn>
                              </p:par>
                            </p:childTnLst>
                          </p:cTn>
                        </p:par>
                        <p:par>
                          <p:cTn id="59" fill="hold">
                            <p:stCondLst>
                              <p:cond delay="5250"/>
                            </p:stCondLst>
                            <p:childTnLst>
                              <p:par>
                                <p:cTn id="60" presetID="14" presetClass="entr" presetSubtype="10"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randombar(horizontal)">
                                      <p:cBhvr>
                                        <p:cTn id="62" dur="250"/>
                                        <p:tgtEl>
                                          <p:spTgt spid="17"/>
                                        </p:tgtEl>
                                      </p:cBhvr>
                                    </p:animEffect>
                                  </p:childTnLst>
                                </p:cTn>
                              </p:par>
                            </p:childTnLst>
                          </p:cTn>
                        </p:par>
                        <p:par>
                          <p:cTn id="63" fill="hold">
                            <p:stCondLst>
                              <p:cond delay="5750"/>
                            </p:stCondLst>
                            <p:childTnLst>
                              <p:par>
                                <p:cTn id="64" presetID="23" presetClass="entr" presetSubtype="16"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childTnLst>
                                </p:cTn>
                              </p:par>
                            </p:childTnLst>
                          </p:cTn>
                        </p:par>
                        <p:par>
                          <p:cTn id="68" fill="hold">
                            <p:stCondLst>
                              <p:cond delay="6250"/>
                            </p:stCondLst>
                            <p:childTnLst>
                              <p:par>
                                <p:cTn id="69" presetID="23" presetClass="entr" presetSubtype="16" fill="hold" grpId="0" nodeType="afterEffect">
                                  <p:stCondLst>
                                    <p:cond delay="0"/>
                                  </p:stCondLst>
                                  <p:iterate type="lt">
                                    <p:tmPct val="10000"/>
                                  </p:iterate>
                                  <p:childTnLst>
                                    <p:set>
                                      <p:cBhvr>
                                        <p:cTn id="70" dur="1" fill="hold">
                                          <p:stCondLst>
                                            <p:cond delay="0"/>
                                          </p:stCondLst>
                                        </p:cTn>
                                        <p:tgtEl>
                                          <p:spTgt spid="19"/>
                                        </p:tgtEl>
                                        <p:attrNameLst>
                                          <p:attrName>style.visibility</p:attrName>
                                        </p:attrNameLst>
                                      </p:cBhvr>
                                      <p:to>
                                        <p:strVal val="visible"/>
                                      </p:to>
                                    </p:set>
                                    <p:anim calcmode="lin" valueType="num">
                                      <p:cBhvr>
                                        <p:cTn id="71" dur="250" fill="hold"/>
                                        <p:tgtEl>
                                          <p:spTgt spid="19"/>
                                        </p:tgtEl>
                                        <p:attrNameLst>
                                          <p:attrName>ppt_w</p:attrName>
                                        </p:attrNameLst>
                                      </p:cBhvr>
                                      <p:tavLst>
                                        <p:tav tm="0">
                                          <p:val>
                                            <p:fltVal val="0"/>
                                          </p:val>
                                        </p:tav>
                                        <p:tav tm="100000">
                                          <p:val>
                                            <p:strVal val="#ppt_w"/>
                                          </p:val>
                                        </p:tav>
                                      </p:tavLst>
                                    </p:anim>
                                    <p:anim calcmode="lin" valueType="num">
                                      <p:cBhvr>
                                        <p:cTn id="72" dur="250" fill="hold"/>
                                        <p:tgtEl>
                                          <p:spTgt spid="19"/>
                                        </p:tgtEl>
                                        <p:attrNameLst>
                                          <p:attrName>ppt_h</p:attrName>
                                        </p:attrNameLst>
                                      </p:cBhvr>
                                      <p:tavLst>
                                        <p:tav tm="0">
                                          <p:val>
                                            <p:fltVal val="0"/>
                                          </p:val>
                                        </p:tav>
                                        <p:tav tm="100000">
                                          <p:val>
                                            <p:strVal val="#ppt_h"/>
                                          </p:val>
                                        </p:tav>
                                      </p:tavLst>
                                    </p:anim>
                                  </p:childTnLst>
                                </p:cTn>
                              </p:par>
                            </p:childTnLst>
                          </p:cTn>
                        </p:par>
                        <p:par>
                          <p:cTn id="73" fill="hold">
                            <p:stCondLst>
                              <p:cond delay="6400"/>
                            </p:stCondLst>
                            <p:childTnLst>
                              <p:par>
                                <p:cTn id="74" presetID="14" presetClass="entr" presetSubtype="10"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randombar(horizontal)">
                                      <p:cBhvr>
                                        <p:cTn id="76" dur="250"/>
                                        <p:tgtEl>
                                          <p:spTgt spid="20"/>
                                        </p:tgtEl>
                                      </p:cBhvr>
                                    </p:animEffect>
                                  </p:childTnLst>
                                </p:cTn>
                              </p:par>
                            </p:childTnLst>
                          </p:cTn>
                        </p:par>
                        <p:par>
                          <p:cTn id="77" fill="hold">
                            <p:stCondLst>
                              <p:cond delay="6900"/>
                            </p:stCondLst>
                            <p:childTnLst>
                              <p:par>
                                <p:cTn id="78" presetID="23" presetClass="entr" presetSubtype="1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fltVal val="0"/>
                                          </p:val>
                                        </p:tav>
                                        <p:tav tm="100000">
                                          <p:val>
                                            <p:strVal val="#ppt_w"/>
                                          </p:val>
                                        </p:tav>
                                      </p:tavLst>
                                    </p:anim>
                                    <p:anim calcmode="lin" valueType="num">
                                      <p:cBhvr>
                                        <p:cTn id="81" dur="500" fill="hold"/>
                                        <p:tgtEl>
                                          <p:spTgt spid="21"/>
                                        </p:tgtEl>
                                        <p:attrNameLst>
                                          <p:attrName>ppt_h</p:attrName>
                                        </p:attrNameLst>
                                      </p:cBhvr>
                                      <p:tavLst>
                                        <p:tav tm="0">
                                          <p:val>
                                            <p:fltVal val="0"/>
                                          </p:val>
                                        </p:tav>
                                        <p:tav tm="100000">
                                          <p:val>
                                            <p:strVal val="#ppt_h"/>
                                          </p:val>
                                        </p:tav>
                                      </p:tavLst>
                                    </p:anim>
                                  </p:childTnLst>
                                </p:cTn>
                              </p:par>
                            </p:childTnLst>
                          </p:cTn>
                        </p:par>
                        <p:par>
                          <p:cTn id="82" fill="hold">
                            <p:stCondLst>
                              <p:cond delay="7400"/>
                            </p:stCondLst>
                            <p:childTnLst>
                              <p:par>
                                <p:cTn id="83" presetID="23" presetClass="entr" presetSubtype="16" fill="hold" grpId="0" nodeType="afterEffect">
                                  <p:stCondLst>
                                    <p:cond delay="0"/>
                                  </p:stCondLst>
                                  <p:iterate type="lt">
                                    <p:tmPct val="10000"/>
                                  </p:iterate>
                                  <p:childTnLst>
                                    <p:set>
                                      <p:cBhvr>
                                        <p:cTn id="84" dur="1" fill="hold">
                                          <p:stCondLst>
                                            <p:cond delay="0"/>
                                          </p:stCondLst>
                                        </p:cTn>
                                        <p:tgtEl>
                                          <p:spTgt spid="22"/>
                                        </p:tgtEl>
                                        <p:attrNameLst>
                                          <p:attrName>style.visibility</p:attrName>
                                        </p:attrNameLst>
                                      </p:cBhvr>
                                      <p:to>
                                        <p:strVal val="visible"/>
                                      </p:to>
                                    </p:set>
                                    <p:anim calcmode="lin" valueType="num">
                                      <p:cBhvr>
                                        <p:cTn id="85" dur="250" fill="hold"/>
                                        <p:tgtEl>
                                          <p:spTgt spid="22"/>
                                        </p:tgtEl>
                                        <p:attrNameLst>
                                          <p:attrName>ppt_w</p:attrName>
                                        </p:attrNameLst>
                                      </p:cBhvr>
                                      <p:tavLst>
                                        <p:tav tm="0">
                                          <p:val>
                                            <p:fltVal val="0"/>
                                          </p:val>
                                        </p:tav>
                                        <p:tav tm="100000">
                                          <p:val>
                                            <p:strVal val="#ppt_w"/>
                                          </p:val>
                                        </p:tav>
                                      </p:tavLst>
                                    </p:anim>
                                    <p:anim calcmode="lin" valueType="num">
                                      <p:cBhvr>
                                        <p:cTn id="86" dur="250" fill="hold"/>
                                        <p:tgtEl>
                                          <p:spTgt spid="22"/>
                                        </p:tgtEl>
                                        <p:attrNameLst>
                                          <p:attrName>ppt_h</p:attrName>
                                        </p:attrNameLst>
                                      </p:cBhvr>
                                      <p:tavLst>
                                        <p:tav tm="0">
                                          <p:val>
                                            <p:fltVal val="0"/>
                                          </p:val>
                                        </p:tav>
                                        <p:tav tm="100000">
                                          <p:val>
                                            <p:strVal val="#ppt_h"/>
                                          </p:val>
                                        </p:tav>
                                      </p:tavLst>
                                    </p:anim>
                                  </p:childTnLst>
                                </p:cTn>
                              </p:par>
                            </p:childTnLst>
                          </p:cTn>
                        </p:par>
                        <p:par>
                          <p:cTn id="87" fill="hold">
                            <p:stCondLst>
                              <p:cond delay="7550"/>
                            </p:stCondLst>
                            <p:childTnLst>
                              <p:par>
                                <p:cTn id="88" presetID="14" presetClass="entr" presetSubtype="1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randombar(horizontal)">
                                      <p:cBhvr>
                                        <p:cTn id="90" dur="250"/>
                                        <p:tgtEl>
                                          <p:spTgt spid="23"/>
                                        </p:tgtEl>
                                      </p:cBhvr>
                                    </p:animEffect>
                                  </p:childTnLst>
                                </p:cTn>
                              </p:par>
                            </p:childTnLst>
                          </p:cTn>
                        </p:par>
                        <p:par>
                          <p:cTn id="91" fill="hold">
                            <p:stCondLst>
                              <p:cond delay="8050"/>
                            </p:stCondLst>
                            <p:childTnLst>
                              <p:par>
                                <p:cTn id="92" presetID="23" presetClass="entr" presetSubtype="16" fill="hold" grpId="0" nodeType="afterEffect">
                                  <p:stCondLst>
                                    <p:cond delay="0"/>
                                  </p:stCondLst>
                                  <p:iterate type="lt">
                                    <p:tmPct val="10000"/>
                                  </p:iterate>
                                  <p:childTnLst>
                                    <p:set>
                                      <p:cBhvr>
                                        <p:cTn id="93" dur="1" fill="hold">
                                          <p:stCondLst>
                                            <p:cond delay="0"/>
                                          </p:stCondLst>
                                        </p:cTn>
                                        <p:tgtEl>
                                          <p:spTgt spid="6"/>
                                        </p:tgtEl>
                                        <p:attrNameLst>
                                          <p:attrName>style.visibility</p:attrName>
                                        </p:attrNameLst>
                                      </p:cBhvr>
                                      <p:to>
                                        <p:strVal val="visible"/>
                                      </p:to>
                                    </p:set>
                                    <p:anim calcmode="lin" valueType="num">
                                      <p:cBhvr>
                                        <p:cTn id="94" dur="250" fill="hold"/>
                                        <p:tgtEl>
                                          <p:spTgt spid="6"/>
                                        </p:tgtEl>
                                        <p:attrNameLst>
                                          <p:attrName>ppt_w</p:attrName>
                                        </p:attrNameLst>
                                      </p:cBhvr>
                                      <p:tavLst>
                                        <p:tav tm="0">
                                          <p:val>
                                            <p:fltVal val="0"/>
                                          </p:val>
                                        </p:tav>
                                        <p:tav tm="100000">
                                          <p:val>
                                            <p:strVal val="#ppt_w"/>
                                          </p:val>
                                        </p:tav>
                                      </p:tavLst>
                                    </p:anim>
                                    <p:anim calcmode="lin" valueType="num">
                                      <p:cBhvr>
                                        <p:cTn id="95" dur="250" fill="hold"/>
                                        <p:tgtEl>
                                          <p:spTgt spid="6"/>
                                        </p:tgtEl>
                                        <p:attrNameLst>
                                          <p:attrName>ppt_h</p:attrName>
                                        </p:attrNameLst>
                                      </p:cBhvr>
                                      <p:tavLst>
                                        <p:tav tm="0">
                                          <p:val>
                                            <p:fltVal val="0"/>
                                          </p:val>
                                        </p:tav>
                                        <p:tav tm="100000">
                                          <p:val>
                                            <p:strVal val="#ppt_h"/>
                                          </p:val>
                                        </p:tav>
                                      </p:tavLst>
                                    </p:anim>
                                  </p:childTnLst>
                                </p:cTn>
                              </p:par>
                            </p:childTnLst>
                          </p:cTn>
                        </p:par>
                        <p:par>
                          <p:cTn id="96" fill="hold">
                            <p:stCondLst>
                              <p:cond delay="8200"/>
                            </p:stCondLst>
                            <p:childTnLst>
                              <p:par>
                                <p:cTn id="97" presetID="14" presetClass="entr" presetSubtype="10" fill="hold" grpId="0" nodeType="afterEffect">
                                  <p:stCondLst>
                                    <p:cond delay="0"/>
                                  </p:stCondLst>
                                  <p:childTnLst>
                                    <p:set>
                                      <p:cBhvr>
                                        <p:cTn id="98" dur="1" fill="hold">
                                          <p:stCondLst>
                                            <p:cond delay="0"/>
                                          </p:stCondLst>
                                        </p:cTn>
                                        <p:tgtEl>
                                          <p:spTgt spid="7"/>
                                        </p:tgtEl>
                                        <p:attrNameLst>
                                          <p:attrName>style.visibility</p:attrName>
                                        </p:attrNameLst>
                                      </p:cBhvr>
                                      <p:to>
                                        <p:strVal val="visible"/>
                                      </p:to>
                                    </p:set>
                                    <p:animEffect transition="in" filter="randombar(horizontal)">
                                      <p:cBhvr>
                                        <p:cTn id="99"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9" grpId="0"/>
      <p:bldP spid="10" grpId="0"/>
      <p:bldP spid="13" grpId="0"/>
      <p:bldP spid="14" grpId="0"/>
      <p:bldP spid="15" grpId="0" animBg="1"/>
      <p:bldP spid="16" grpId="0"/>
      <p:bldP spid="17" grpId="0"/>
      <p:bldP spid="18" grpId="0" animBg="1"/>
      <p:bldP spid="19" grpId="0"/>
      <p:bldP spid="20" grpId="0"/>
      <p:bldP spid="21" grpId="0" animBg="1"/>
      <p:bldP spid="22" grpId="0"/>
      <p:bldP spid="23"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PPT加油\3. 免版权\businessman-1284460_960_7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8240" y="1967936"/>
            <a:ext cx="3168352" cy="3168352"/>
          </a:xfrm>
          <a:prstGeom prst="ellipse">
            <a:avLst/>
          </a:prstGeom>
          <a:noFill/>
          <a:ln w="76200">
            <a:solidFill>
              <a:srgbClr val="04B5EC"/>
            </a:solidFill>
          </a:ln>
          <a:extLst>
            <a:ext uri="{909E8E84-426E-40DD-AFC4-6F175D3DCCD1}">
              <a14:hiddenFill xmlns:a14="http://schemas.microsoft.com/office/drawing/2010/main">
                <a:solidFill>
                  <a:srgbClr val="FFFFFF"/>
                </a:solidFill>
              </a14:hiddenFill>
            </a:ext>
          </a:extLst>
        </p:spPr>
      </p:pic>
      <p:sp>
        <p:nvSpPr>
          <p:cNvPr id="3" name="文本框 3"/>
          <p:cNvSpPr txBox="1"/>
          <p:nvPr/>
        </p:nvSpPr>
        <p:spPr>
          <a:xfrm>
            <a:off x="1558702" y="428328"/>
            <a:ext cx="2160240" cy="646331"/>
          </a:xfrm>
          <a:prstGeom prst="rect">
            <a:avLst/>
          </a:prstGeom>
          <a:noFill/>
          <a:effectLst/>
        </p:spPr>
        <p:txBody>
          <a:bodyPr wrap="square" rtlCol="0">
            <a:spAutoFit/>
          </a:bodyPr>
          <a:lstStyle/>
          <a:p>
            <a:pPr algn="ctr"/>
            <a:r>
              <a:rPr lang="zh-CN" altLang="en-US" sz="3600" b="1" dirty="0">
                <a:gradFill flip="none" rotWithShape="1">
                  <a:gsLst>
                    <a:gs pos="0">
                      <a:srgbClr val="04B5EC"/>
                    </a:gs>
                    <a:gs pos="100000">
                      <a:srgbClr val="00C88A"/>
                    </a:gs>
                  </a:gsLst>
                  <a:lin ang="0" scaled="1"/>
                  <a:tileRect/>
                </a:gradFill>
                <a:latin typeface="微软雅黑" pitchFamily="34" charset="-122"/>
                <a:ea typeface="微软雅黑" pitchFamily="34" charset="-122"/>
              </a:rPr>
              <a:t>核心成员</a:t>
            </a:r>
          </a:p>
        </p:txBody>
      </p:sp>
      <p:sp>
        <p:nvSpPr>
          <p:cNvPr id="4" name="椭圆 3"/>
          <p:cNvSpPr/>
          <p:nvPr/>
        </p:nvSpPr>
        <p:spPr>
          <a:xfrm>
            <a:off x="3851374" y="1554938"/>
            <a:ext cx="3888432" cy="3888432"/>
          </a:xfrm>
          <a:prstGeom prst="ellipse">
            <a:avLst/>
          </a:prstGeom>
          <a:noFill/>
          <a:ln>
            <a:solidFill>
              <a:srgbClr val="04B5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589276" y="1609618"/>
            <a:ext cx="324036" cy="324036"/>
          </a:xfrm>
          <a:prstGeom prst="ellipse">
            <a:avLst/>
          </a:prstGeom>
          <a:solidFill>
            <a:schemeClr val="bg1">
              <a:lumMod val="95000"/>
            </a:schemeClr>
          </a:solidFill>
          <a:ln w="76200">
            <a:solidFill>
              <a:srgbClr val="04B5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714482" y="2964329"/>
            <a:ext cx="1301141" cy="461665"/>
          </a:xfrm>
          <a:prstGeom prst="rect">
            <a:avLst/>
          </a:prstGeom>
        </p:spPr>
        <p:txBody>
          <a:bodyPr wrap="square">
            <a:spAutoFit/>
          </a:bodyPr>
          <a:lstStyle/>
          <a:p>
            <a:pPr lvl="0"/>
            <a:r>
              <a:rPr lang="zh-CN" altLang="en-US" sz="2400" b="1" dirty="0" smtClean="0">
                <a:solidFill>
                  <a:srgbClr val="00A1DA"/>
                </a:solidFill>
                <a:latin typeface="微软雅黑" pitchFamily="34" charset="-122"/>
                <a:ea typeface="微软雅黑" pitchFamily="34" charset="-122"/>
              </a:rPr>
              <a:t>李志刚</a:t>
            </a:r>
            <a:endParaRPr lang="zh-CN" altLang="en-US" sz="2400" b="1" dirty="0">
              <a:solidFill>
                <a:srgbClr val="00A1DA"/>
              </a:solidFill>
              <a:latin typeface="微软雅黑" pitchFamily="34" charset="-122"/>
              <a:ea typeface="微软雅黑" pitchFamily="34" charset="-122"/>
            </a:endParaRPr>
          </a:p>
        </p:txBody>
      </p:sp>
      <p:sp>
        <p:nvSpPr>
          <p:cNvPr id="10" name="矩形 9"/>
          <p:cNvSpPr/>
          <p:nvPr/>
        </p:nvSpPr>
        <p:spPr>
          <a:xfrm>
            <a:off x="766614" y="3627431"/>
            <a:ext cx="2736304" cy="829945"/>
          </a:xfrm>
          <a:prstGeom prst="rect">
            <a:avLst/>
          </a:prstGeom>
        </p:spPr>
        <p:txBody>
          <a:bodyPr wrap="square">
            <a:spAutoFit/>
          </a:bodyPr>
          <a:lstStyle/>
          <a:p>
            <a:pPr>
              <a:lnSpc>
                <a:spcPct val="120000"/>
              </a:lnSpc>
            </a:pPr>
            <a:r>
              <a:rPr lang="en-US" altLang="zh-CN" sz="2000" dirty="0" smtClean="0">
                <a:solidFill>
                  <a:schemeClr val="tx1">
                    <a:lumMod val="75000"/>
                    <a:lumOff val="25000"/>
                  </a:schemeClr>
                </a:solidFill>
                <a:latin typeface="微软雅黑" pitchFamily="34" charset="-122"/>
                <a:ea typeface="微软雅黑" pitchFamily="34" charset="-122"/>
              </a:rPr>
              <a:t>NET</a:t>
            </a:r>
            <a:r>
              <a:rPr lang="zh-CN" altLang="en-US" sz="2000" dirty="0" smtClean="0">
                <a:solidFill>
                  <a:schemeClr val="tx1">
                    <a:lumMod val="75000"/>
                    <a:lumOff val="25000"/>
                  </a:schemeClr>
                </a:solidFill>
                <a:latin typeface="微软雅黑" pitchFamily="34" charset="-122"/>
                <a:ea typeface="微软雅黑" pitchFamily="34" charset="-122"/>
              </a:rPr>
              <a:t>软件工程师</a:t>
            </a:r>
          </a:p>
          <a:p>
            <a:pPr>
              <a:lnSpc>
                <a:spcPct val="120000"/>
              </a:lnSpc>
            </a:pPr>
            <a:r>
              <a:rPr lang="zh-CN" altLang="en-US" sz="2000" dirty="0" smtClean="0">
                <a:solidFill>
                  <a:schemeClr val="tx1">
                    <a:lumMod val="75000"/>
                    <a:lumOff val="25000"/>
                  </a:schemeClr>
                </a:solidFill>
                <a:latin typeface="微软雅黑" pitchFamily="34" charset="-122"/>
                <a:ea typeface="微软雅黑" pitchFamily="34" charset="-122"/>
              </a:rPr>
              <a:t>硬件开发工程师</a:t>
            </a:r>
          </a:p>
        </p:txBody>
      </p:sp>
      <p:sp>
        <p:nvSpPr>
          <p:cNvPr id="13" name="矩形 12"/>
          <p:cNvSpPr/>
          <p:nvPr/>
        </p:nvSpPr>
        <p:spPr>
          <a:xfrm>
            <a:off x="7698432" y="1196752"/>
            <a:ext cx="2213198" cy="400110"/>
          </a:xfrm>
          <a:prstGeom prst="rect">
            <a:avLst/>
          </a:prstGeom>
        </p:spPr>
        <p:txBody>
          <a:bodyPr wrap="square">
            <a:spAutoFit/>
          </a:bodyPr>
          <a:lstStyle/>
          <a:p>
            <a:pPr lvl="0"/>
            <a:r>
              <a:rPr lang="zh-CN" altLang="en-US" sz="2000" b="1" dirty="0" smtClean="0">
                <a:solidFill>
                  <a:srgbClr val="00A1DA"/>
                </a:solidFill>
                <a:latin typeface="微软雅黑" pitchFamily="34" charset="-122"/>
                <a:ea typeface="微软雅黑" pitchFamily="34" charset="-122"/>
              </a:rPr>
              <a:t>主要操作项目一</a:t>
            </a:r>
            <a:endParaRPr lang="zh-CN" altLang="en-US" sz="2000" b="1" dirty="0">
              <a:solidFill>
                <a:srgbClr val="00A1DA"/>
              </a:solidFill>
              <a:latin typeface="微软雅黑" pitchFamily="34" charset="-122"/>
              <a:ea typeface="微软雅黑" pitchFamily="34" charset="-122"/>
            </a:endParaRPr>
          </a:p>
        </p:txBody>
      </p:sp>
      <p:sp>
        <p:nvSpPr>
          <p:cNvPr id="14" name="矩形 13"/>
          <p:cNvSpPr/>
          <p:nvPr/>
        </p:nvSpPr>
        <p:spPr>
          <a:xfrm>
            <a:off x="7728122" y="1594892"/>
            <a:ext cx="2615556" cy="328936"/>
          </a:xfrm>
          <a:prstGeom prst="rect">
            <a:avLst/>
          </a:prstGeom>
        </p:spPr>
        <p:txBody>
          <a:bodyPr wrap="square">
            <a:spAutoFit/>
          </a:bodyPr>
          <a:lstStyle/>
          <a:p>
            <a:pPr>
              <a:lnSpc>
                <a:spcPct val="120000"/>
              </a:lnSpc>
            </a:pPr>
            <a:r>
              <a:rPr lang="zh-CN" altLang="en-US" sz="1400" dirty="0" smtClean="0">
                <a:solidFill>
                  <a:schemeClr val="tx1">
                    <a:lumMod val="75000"/>
                    <a:lumOff val="25000"/>
                  </a:schemeClr>
                </a:solidFill>
                <a:latin typeface="微软雅黑" pitchFamily="34" charset="-122"/>
                <a:ea typeface="微软雅黑" pitchFamily="34" charset="-122"/>
              </a:rPr>
              <a:t>世界工厂</a:t>
            </a:r>
            <a:r>
              <a:rPr lang="en-US" altLang="zh-CN" sz="1400" dirty="0">
                <a:solidFill>
                  <a:schemeClr val="tx1">
                    <a:lumMod val="75000"/>
                    <a:lumOff val="25000"/>
                  </a:schemeClr>
                </a:solidFill>
                <a:latin typeface="微软雅黑" pitchFamily="34" charset="-122"/>
                <a:ea typeface="微软雅黑" pitchFamily="34" charset="-122"/>
              </a:rPr>
              <a:t>B2B</a:t>
            </a:r>
            <a:r>
              <a:rPr lang="zh-CN" altLang="en-US" sz="1400" dirty="0" smtClean="0">
                <a:solidFill>
                  <a:schemeClr val="tx1">
                    <a:lumMod val="75000"/>
                    <a:lumOff val="25000"/>
                  </a:schemeClr>
                </a:solidFill>
                <a:latin typeface="微软雅黑" pitchFamily="34" charset="-122"/>
                <a:ea typeface="微软雅黑" pitchFamily="34" charset="-122"/>
              </a:rPr>
              <a:t>平台</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15" name="椭圆 14"/>
          <p:cNvSpPr/>
          <p:nvPr/>
        </p:nvSpPr>
        <p:spPr>
          <a:xfrm>
            <a:off x="7490052" y="2689738"/>
            <a:ext cx="324036" cy="324036"/>
          </a:xfrm>
          <a:prstGeom prst="ellipse">
            <a:avLst/>
          </a:prstGeom>
          <a:solidFill>
            <a:schemeClr val="bg1">
              <a:lumMod val="95000"/>
            </a:schemeClr>
          </a:solidFill>
          <a:ln w="76200">
            <a:solidFill>
              <a:srgbClr val="04B5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599208" y="2276872"/>
            <a:ext cx="2213198" cy="400110"/>
          </a:xfrm>
          <a:prstGeom prst="rect">
            <a:avLst/>
          </a:prstGeom>
        </p:spPr>
        <p:txBody>
          <a:bodyPr wrap="square">
            <a:spAutoFit/>
          </a:bodyPr>
          <a:lstStyle/>
          <a:p>
            <a:pPr lvl="0"/>
            <a:r>
              <a:rPr lang="zh-CN" altLang="en-US" sz="2000" b="1" dirty="0" smtClean="0">
                <a:solidFill>
                  <a:srgbClr val="00A1DA"/>
                </a:solidFill>
                <a:latin typeface="微软雅黑" pitchFamily="34" charset="-122"/>
                <a:ea typeface="微软雅黑" pitchFamily="34" charset="-122"/>
              </a:rPr>
              <a:t>主要操作项目二</a:t>
            </a:r>
            <a:endParaRPr lang="zh-CN" altLang="en-US" sz="2000" b="1" dirty="0">
              <a:solidFill>
                <a:srgbClr val="00A1DA"/>
              </a:solidFill>
              <a:latin typeface="微软雅黑" pitchFamily="34" charset="-122"/>
              <a:ea typeface="微软雅黑" pitchFamily="34" charset="-122"/>
            </a:endParaRPr>
          </a:p>
        </p:txBody>
      </p:sp>
      <p:sp>
        <p:nvSpPr>
          <p:cNvPr id="17" name="矩形 16"/>
          <p:cNvSpPr/>
          <p:nvPr/>
        </p:nvSpPr>
        <p:spPr>
          <a:xfrm>
            <a:off x="9018710" y="2754281"/>
            <a:ext cx="2615556" cy="328936"/>
          </a:xfrm>
          <a:prstGeom prst="rect">
            <a:avLst/>
          </a:prstGeom>
        </p:spPr>
        <p:txBody>
          <a:bodyPr wrap="square">
            <a:spAutoFit/>
          </a:bodyPr>
          <a:lstStyle/>
          <a:p>
            <a:pPr>
              <a:lnSpc>
                <a:spcPct val="120000"/>
              </a:lnSpc>
            </a:pPr>
            <a:r>
              <a:rPr lang="zh-CN" altLang="en-US" sz="1400" dirty="0" smtClean="0">
                <a:solidFill>
                  <a:schemeClr val="tx1">
                    <a:lumMod val="75000"/>
                    <a:lumOff val="25000"/>
                  </a:schemeClr>
                </a:solidFill>
                <a:latin typeface="微软雅黑" pitchFamily="34" charset="-122"/>
                <a:ea typeface="微软雅黑" pitchFamily="34" charset="-122"/>
              </a:rPr>
              <a:t>共享单车系统</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18" name="椭圆 17"/>
          <p:cNvSpPr/>
          <p:nvPr/>
        </p:nvSpPr>
        <p:spPr>
          <a:xfrm>
            <a:off x="7490052" y="3934704"/>
            <a:ext cx="324036" cy="324036"/>
          </a:xfrm>
          <a:prstGeom prst="ellipse">
            <a:avLst/>
          </a:prstGeom>
          <a:solidFill>
            <a:schemeClr val="bg1">
              <a:lumMod val="95000"/>
            </a:schemeClr>
          </a:solidFill>
          <a:ln w="76200">
            <a:solidFill>
              <a:srgbClr val="04B5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8524926" y="3613455"/>
            <a:ext cx="2213198" cy="400110"/>
          </a:xfrm>
          <a:prstGeom prst="rect">
            <a:avLst/>
          </a:prstGeom>
        </p:spPr>
        <p:txBody>
          <a:bodyPr wrap="square">
            <a:spAutoFit/>
          </a:bodyPr>
          <a:lstStyle/>
          <a:p>
            <a:pPr lvl="0"/>
            <a:r>
              <a:rPr lang="zh-CN" altLang="en-US" sz="2000" b="1" dirty="0" smtClean="0">
                <a:solidFill>
                  <a:srgbClr val="00A1DA"/>
                </a:solidFill>
                <a:latin typeface="微软雅黑" pitchFamily="34" charset="-122"/>
                <a:ea typeface="微软雅黑" pitchFamily="34" charset="-122"/>
              </a:rPr>
              <a:t>主要操作项目三</a:t>
            </a:r>
            <a:endParaRPr lang="zh-CN" altLang="en-US" sz="2000" b="1" dirty="0">
              <a:solidFill>
                <a:srgbClr val="00A1DA"/>
              </a:solidFill>
              <a:latin typeface="微软雅黑" pitchFamily="34" charset="-122"/>
              <a:ea typeface="微软雅黑" pitchFamily="34" charset="-122"/>
            </a:endParaRPr>
          </a:p>
        </p:txBody>
      </p:sp>
      <p:sp>
        <p:nvSpPr>
          <p:cNvPr id="20" name="矩形 19"/>
          <p:cNvSpPr/>
          <p:nvPr/>
        </p:nvSpPr>
        <p:spPr>
          <a:xfrm>
            <a:off x="8516905" y="4033864"/>
            <a:ext cx="2615556" cy="330155"/>
          </a:xfrm>
          <a:prstGeom prst="rect">
            <a:avLst/>
          </a:prstGeom>
        </p:spPr>
        <p:txBody>
          <a:bodyPr wrap="square">
            <a:spAutoFit/>
          </a:bodyPr>
          <a:lstStyle/>
          <a:p>
            <a:pPr>
              <a:lnSpc>
                <a:spcPct val="120000"/>
              </a:lnSpc>
            </a:pPr>
            <a:r>
              <a:rPr lang="zh-CN" altLang="en-US" sz="1400" dirty="0"/>
              <a:t>卫生部细菌耐药监测网 </a:t>
            </a:r>
          </a:p>
        </p:txBody>
      </p:sp>
      <p:sp>
        <p:nvSpPr>
          <p:cNvPr id="21" name="椭圆 20"/>
          <p:cNvSpPr/>
          <p:nvPr/>
        </p:nvSpPr>
        <p:spPr>
          <a:xfrm>
            <a:off x="6671270" y="5023921"/>
            <a:ext cx="324036" cy="324036"/>
          </a:xfrm>
          <a:prstGeom prst="ellipse">
            <a:avLst/>
          </a:prstGeom>
          <a:solidFill>
            <a:schemeClr val="bg1">
              <a:lumMod val="95000"/>
            </a:schemeClr>
          </a:solidFill>
          <a:ln w="76200">
            <a:solidFill>
              <a:srgbClr val="04B5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780426" y="5043103"/>
            <a:ext cx="2213198" cy="400110"/>
          </a:xfrm>
          <a:prstGeom prst="rect">
            <a:avLst/>
          </a:prstGeom>
        </p:spPr>
        <p:txBody>
          <a:bodyPr wrap="square">
            <a:spAutoFit/>
          </a:bodyPr>
          <a:lstStyle/>
          <a:p>
            <a:pPr lvl="0"/>
            <a:r>
              <a:rPr lang="zh-CN" altLang="en-US" sz="2000" b="1" dirty="0" smtClean="0">
                <a:solidFill>
                  <a:srgbClr val="00A1DA"/>
                </a:solidFill>
                <a:latin typeface="微软雅黑" pitchFamily="34" charset="-122"/>
                <a:ea typeface="微软雅黑" pitchFamily="34" charset="-122"/>
              </a:rPr>
              <a:t>主要操作项目四</a:t>
            </a:r>
            <a:endParaRPr lang="zh-CN" altLang="en-US" sz="2000" b="1" dirty="0">
              <a:solidFill>
                <a:srgbClr val="00A1DA"/>
              </a:solidFill>
              <a:latin typeface="微软雅黑" pitchFamily="34" charset="-122"/>
              <a:ea typeface="微软雅黑" pitchFamily="34" charset="-122"/>
            </a:endParaRPr>
          </a:p>
        </p:txBody>
      </p:sp>
      <p:sp>
        <p:nvSpPr>
          <p:cNvPr id="23" name="矩形 22"/>
          <p:cNvSpPr/>
          <p:nvPr/>
        </p:nvSpPr>
        <p:spPr>
          <a:xfrm>
            <a:off x="7773436" y="5369382"/>
            <a:ext cx="2615556" cy="328936"/>
          </a:xfrm>
          <a:prstGeom prst="rect">
            <a:avLst/>
          </a:prstGeom>
        </p:spPr>
        <p:txBody>
          <a:bodyPr wrap="square">
            <a:spAutoFit/>
          </a:bodyPr>
          <a:lstStyle/>
          <a:p>
            <a:pPr>
              <a:lnSpc>
                <a:spcPct val="120000"/>
              </a:lnSpc>
            </a:pPr>
            <a:r>
              <a:rPr lang="zh-CN" altLang="en-US" sz="1400" dirty="0" smtClean="0">
                <a:solidFill>
                  <a:schemeClr val="tx1">
                    <a:lumMod val="75000"/>
                    <a:lumOff val="25000"/>
                  </a:schemeClr>
                </a:solidFill>
                <a:latin typeface="微软雅黑" pitchFamily="34" charset="-122"/>
                <a:ea typeface="微软雅黑" pitchFamily="34" charset="-122"/>
              </a:rPr>
              <a:t>智能充电桩系统开发。</a:t>
            </a:r>
            <a:endParaRPr lang="zh-CN" altLang="en-US" sz="1400" dirty="0">
              <a:solidFill>
                <a:schemeClr val="tx1">
                  <a:lumMod val="75000"/>
                  <a:lumOff val="25000"/>
                </a:schemeClr>
              </a:solidFill>
              <a:latin typeface="微软雅黑" pitchFamily="34" charset="-122"/>
              <a:ea typeface="微软雅黑" pitchFamily="34" charset="-122"/>
            </a:endParaRPr>
          </a:p>
        </p:txBody>
      </p:sp>
      <p:cxnSp>
        <p:nvCxnSpPr>
          <p:cNvPr id="24" name="直接箭头连接符 23"/>
          <p:cNvCxnSpPr/>
          <p:nvPr/>
        </p:nvCxnSpPr>
        <p:spPr>
          <a:xfrm>
            <a:off x="0" y="3488420"/>
            <a:ext cx="3718942" cy="0"/>
          </a:xfrm>
          <a:prstGeom prst="straightConnector1">
            <a:avLst/>
          </a:prstGeom>
          <a:ln w="12700">
            <a:solidFill>
              <a:srgbClr val="04B5EC"/>
            </a:solidFill>
            <a:tailEnd type="arrow"/>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17830" y="5361305"/>
            <a:ext cx="3433445" cy="607695"/>
          </a:xfrm>
          <a:prstGeom prst="rect">
            <a:avLst/>
          </a:prstGeom>
        </p:spPr>
        <p:txBody>
          <a:bodyPr wrap="square">
            <a:spAutoFit/>
          </a:bodyPr>
          <a:lstStyle/>
          <a:p>
            <a:pPr>
              <a:lnSpc>
                <a:spcPct val="120000"/>
              </a:lnSpc>
            </a:pPr>
            <a:r>
              <a:rPr lang="zh-CN" altLang="en-US" sz="1400" dirty="0" smtClean="0">
                <a:solidFill>
                  <a:schemeClr val="tx1">
                    <a:lumMod val="75000"/>
                    <a:lumOff val="25000"/>
                  </a:schemeClr>
                </a:solidFill>
                <a:latin typeface="微软雅黑" pitchFamily="34" charset="-122"/>
                <a:ea typeface="微软雅黑" pitchFamily="34" charset="-122"/>
              </a:rPr>
              <a:t>椰子机自动销售、扫码支付系统、文件管理系统</a:t>
            </a:r>
          </a:p>
        </p:txBody>
      </p:sp>
      <p:sp>
        <p:nvSpPr>
          <p:cNvPr id="7" name="矩形 6"/>
          <p:cNvSpPr/>
          <p:nvPr/>
        </p:nvSpPr>
        <p:spPr>
          <a:xfrm>
            <a:off x="939800" y="4949190"/>
            <a:ext cx="2212975" cy="398780"/>
          </a:xfrm>
          <a:prstGeom prst="rect">
            <a:avLst/>
          </a:prstGeom>
        </p:spPr>
        <p:txBody>
          <a:bodyPr wrap="square">
            <a:spAutoFit/>
          </a:bodyPr>
          <a:lstStyle/>
          <a:p>
            <a:pPr lvl="0"/>
            <a:r>
              <a:rPr lang="zh-CN" altLang="en-US" sz="2000" b="1" dirty="0" smtClean="0">
                <a:solidFill>
                  <a:srgbClr val="00A1DA"/>
                </a:solidFill>
                <a:latin typeface="微软雅黑" pitchFamily="34" charset="-122"/>
                <a:ea typeface="微软雅黑" pitchFamily="34" charset="-122"/>
              </a:rPr>
              <a:t>主要操作项目五</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650"/>
                            </p:stCondLst>
                            <p:childTnLst>
                              <p:par>
                                <p:cTn id="10" presetID="2" presetClass="entr" presetSubtype="8"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0-#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150"/>
                            </p:stCondLst>
                            <p:childTnLst>
                              <p:par>
                                <p:cTn id="15" presetID="23" presetClass="entr" presetSubtype="16"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14" presetClass="entr" presetSubtype="1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par>
                          <p:cTn id="23" fill="hold">
                            <p:stCondLst>
                              <p:cond delay="2250"/>
                            </p:stCondLst>
                            <p:childTnLst>
                              <p:par>
                                <p:cTn id="24" presetID="49" presetClass="entr" presetSubtype="0" decel="10000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 calcmode="lin" valueType="num">
                                      <p:cBhvr>
                                        <p:cTn id="28" dur="500" fill="hold"/>
                                        <p:tgtEl>
                                          <p:spTgt spid="2"/>
                                        </p:tgtEl>
                                        <p:attrNameLst>
                                          <p:attrName>style.rotation</p:attrName>
                                        </p:attrNameLst>
                                      </p:cBhvr>
                                      <p:tavLst>
                                        <p:tav tm="0">
                                          <p:val>
                                            <p:fltVal val="360"/>
                                          </p:val>
                                        </p:tav>
                                        <p:tav tm="100000">
                                          <p:val>
                                            <p:fltVal val="0"/>
                                          </p:val>
                                        </p:tav>
                                      </p:tavLst>
                                    </p:anim>
                                    <p:animEffect transition="in" filter="fade">
                                      <p:cBhvr>
                                        <p:cTn id="29" dur="500"/>
                                        <p:tgtEl>
                                          <p:spTgt spid="2"/>
                                        </p:tgtEl>
                                      </p:cBhvr>
                                    </p:animEffect>
                                  </p:childTnLst>
                                </p:cTn>
                              </p:par>
                            </p:childTnLst>
                          </p:cTn>
                        </p:par>
                        <p:par>
                          <p:cTn id="30" fill="hold">
                            <p:stCondLst>
                              <p:cond delay="2750"/>
                            </p:stCondLst>
                            <p:childTnLst>
                              <p:par>
                                <p:cTn id="31" presetID="2" presetClass="entr" presetSubtype="8"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0-#ppt_w/2"/>
                                          </p:val>
                                        </p:tav>
                                        <p:tav tm="100000">
                                          <p:val>
                                            <p:strVal val="#ppt_x"/>
                                          </p:val>
                                        </p:tav>
                                      </p:tavLst>
                                    </p:anim>
                                    <p:anim calcmode="lin" valueType="num">
                                      <p:cBhvr additive="base">
                                        <p:cTn id="34" dur="500" fill="hold"/>
                                        <p:tgtEl>
                                          <p:spTgt spid="4"/>
                                        </p:tgtEl>
                                        <p:attrNameLst>
                                          <p:attrName>ppt_y</p:attrName>
                                        </p:attrNameLst>
                                      </p:cBhvr>
                                      <p:tavLst>
                                        <p:tav tm="0">
                                          <p:val>
                                            <p:strVal val="#ppt_y"/>
                                          </p:val>
                                        </p:tav>
                                        <p:tav tm="100000">
                                          <p:val>
                                            <p:strVal val="#ppt_y"/>
                                          </p:val>
                                        </p:tav>
                                      </p:tavLst>
                                    </p:anim>
                                  </p:childTnLst>
                                </p:cTn>
                              </p:par>
                            </p:childTnLst>
                          </p:cTn>
                        </p:par>
                        <p:par>
                          <p:cTn id="35" fill="hold">
                            <p:stCondLst>
                              <p:cond delay="3250"/>
                            </p:stCondLst>
                            <p:childTnLst>
                              <p:par>
                                <p:cTn id="36" presetID="23" presetClass="entr" presetSubtype="16"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childTnLst>
                                </p:cTn>
                              </p:par>
                            </p:childTnLst>
                          </p:cTn>
                        </p:par>
                        <p:par>
                          <p:cTn id="40" fill="hold">
                            <p:stCondLst>
                              <p:cond delay="375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13"/>
                                        </p:tgtEl>
                                        <p:attrNameLst>
                                          <p:attrName>style.visibility</p:attrName>
                                        </p:attrNameLst>
                                      </p:cBhvr>
                                      <p:to>
                                        <p:strVal val="visible"/>
                                      </p:to>
                                    </p:set>
                                    <p:anim calcmode="lin" valueType="num">
                                      <p:cBhvr>
                                        <p:cTn id="43" dur="250" fill="hold"/>
                                        <p:tgtEl>
                                          <p:spTgt spid="13"/>
                                        </p:tgtEl>
                                        <p:attrNameLst>
                                          <p:attrName>ppt_w</p:attrName>
                                        </p:attrNameLst>
                                      </p:cBhvr>
                                      <p:tavLst>
                                        <p:tav tm="0">
                                          <p:val>
                                            <p:fltVal val="0"/>
                                          </p:val>
                                        </p:tav>
                                        <p:tav tm="100000">
                                          <p:val>
                                            <p:strVal val="#ppt_w"/>
                                          </p:val>
                                        </p:tav>
                                      </p:tavLst>
                                    </p:anim>
                                    <p:anim calcmode="lin" valueType="num">
                                      <p:cBhvr>
                                        <p:cTn id="44" dur="250" fill="hold"/>
                                        <p:tgtEl>
                                          <p:spTgt spid="13"/>
                                        </p:tgtEl>
                                        <p:attrNameLst>
                                          <p:attrName>ppt_h</p:attrName>
                                        </p:attrNameLst>
                                      </p:cBhvr>
                                      <p:tavLst>
                                        <p:tav tm="0">
                                          <p:val>
                                            <p:fltVal val="0"/>
                                          </p:val>
                                        </p:tav>
                                        <p:tav tm="100000">
                                          <p:val>
                                            <p:strVal val="#ppt_h"/>
                                          </p:val>
                                        </p:tav>
                                      </p:tavLst>
                                    </p:anim>
                                  </p:childTnLst>
                                </p:cTn>
                              </p:par>
                            </p:childTnLst>
                          </p:cTn>
                        </p:par>
                        <p:par>
                          <p:cTn id="45" fill="hold">
                            <p:stCondLst>
                              <p:cond delay="4150"/>
                            </p:stCondLst>
                            <p:childTnLst>
                              <p:par>
                                <p:cTn id="46" presetID="14" presetClass="entr" presetSubtype="1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randombar(horizontal)">
                                      <p:cBhvr>
                                        <p:cTn id="48" dur="250"/>
                                        <p:tgtEl>
                                          <p:spTgt spid="14"/>
                                        </p:tgtEl>
                                      </p:cBhvr>
                                    </p:animEffect>
                                  </p:childTnLst>
                                </p:cTn>
                              </p:par>
                            </p:childTnLst>
                          </p:cTn>
                        </p:par>
                        <p:par>
                          <p:cTn id="49" fill="hold">
                            <p:stCondLst>
                              <p:cond delay="4650"/>
                            </p:stCondLst>
                            <p:childTnLst>
                              <p:par>
                                <p:cTn id="50" presetID="23" presetClass="entr" presetSubtype="16"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childTnLst>
                                </p:cTn>
                              </p:par>
                            </p:childTnLst>
                          </p:cTn>
                        </p:par>
                        <p:par>
                          <p:cTn id="54" fill="hold">
                            <p:stCondLst>
                              <p:cond delay="5150"/>
                            </p:stCondLst>
                            <p:childTnLst>
                              <p:par>
                                <p:cTn id="55" presetID="23" presetClass="entr" presetSubtype="16" fill="hold" grpId="0" nodeType="afterEffect">
                                  <p:stCondLst>
                                    <p:cond delay="0"/>
                                  </p:stCondLst>
                                  <p:iterate type="lt">
                                    <p:tmPct val="10000"/>
                                  </p:iterate>
                                  <p:childTnLst>
                                    <p:set>
                                      <p:cBhvr>
                                        <p:cTn id="56" dur="1" fill="hold">
                                          <p:stCondLst>
                                            <p:cond delay="0"/>
                                          </p:stCondLst>
                                        </p:cTn>
                                        <p:tgtEl>
                                          <p:spTgt spid="16"/>
                                        </p:tgtEl>
                                        <p:attrNameLst>
                                          <p:attrName>style.visibility</p:attrName>
                                        </p:attrNameLst>
                                      </p:cBhvr>
                                      <p:to>
                                        <p:strVal val="visible"/>
                                      </p:to>
                                    </p:set>
                                    <p:anim calcmode="lin" valueType="num">
                                      <p:cBhvr>
                                        <p:cTn id="57" dur="250" fill="hold"/>
                                        <p:tgtEl>
                                          <p:spTgt spid="16"/>
                                        </p:tgtEl>
                                        <p:attrNameLst>
                                          <p:attrName>ppt_w</p:attrName>
                                        </p:attrNameLst>
                                      </p:cBhvr>
                                      <p:tavLst>
                                        <p:tav tm="0">
                                          <p:val>
                                            <p:fltVal val="0"/>
                                          </p:val>
                                        </p:tav>
                                        <p:tav tm="100000">
                                          <p:val>
                                            <p:strVal val="#ppt_w"/>
                                          </p:val>
                                        </p:tav>
                                      </p:tavLst>
                                    </p:anim>
                                    <p:anim calcmode="lin" valueType="num">
                                      <p:cBhvr>
                                        <p:cTn id="58" dur="250" fill="hold"/>
                                        <p:tgtEl>
                                          <p:spTgt spid="16"/>
                                        </p:tgtEl>
                                        <p:attrNameLst>
                                          <p:attrName>ppt_h</p:attrName>
                                        </p:attrNameLst>
                                      </p:cBhvr>
                                      <p:tavLst>
                                        <p:tav tm="0">
                                          <p:val>
                                            <p:fltVal val="0"/>
                                          </p:val>
                                        </p:tav>
                                        <p:tav tm="100000">
                                          <p:val>
                                            <p:strVal val="#ppt_h"/>
                                          </p:val>
                                        </p:tav>
                                      </p:tavLst>
                                    </p:anim>
                                  </p:childTnLst>
                                </p:cTn>
                              </p:par>
                            </p:childTnLst>
                          </p:cTn>
                        </p:par>
                        <p:par>
                          <p:cTn id="59" fill="hold">
                            <p:stCondLst>
                              <p:cond delay="5300"/>
                            </p:stCondLst>
                            <p:childTnLst>
                              <p:par>
                                <p:cTn id="60" presetID="14" presetClass="entr" presetSubtype="10"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randombar(horizontal)">
                                      <p:cBhvr>
                                        <p:cTn id="62" dur="250"/>
                                        <p:tgtEl>
                                          <p:spTgt spid="17"/>
                                        </p:tgtEl>
                                      </p:cBhvr>
                                    </p:animEffect>
                                  </p:childTnLst>
                                </p:cTn>
                              </p:par>
                            </p:childTnLst>
                          </p:cTn>
                        </p:par>
                        <p:par>
                          <p:cTn id="63" fill="hold">
                            <p:stCondLst>
                              <p:cond delay="5800"/>
                            </p:stCondLst>
                            <p:childTnLst>
                              <p:par>
                                <p:cTn id="64" presetID="23" presetClass="entr" presetSubtype="16"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childTnLst>
                                </p:cTn>
                              </p:par>
                            </p:childTnLst>
                          </p:cTn>
                        </p:par>
                        <p:par>
                          <p:cTn id="68" fill="hold">
                            <p:stCondLst>
                              <p:cond delay="6300"/>
                            </p:stCondLst>
                            <p:childTnLst>
                              <p:par>
                                <p:cTn id="69" presetID="23" presetClass="entr" presetSubtype="16" fill="hold" grpId="0" nodeType="afterEffect">
                                  <p:stCondLst>
                                    <p:cond delay="0"/>
                                  </p:stCondLst>
                                  <p:iterate type="lt">
                                    <p:tmPct val="10000"/>
                                  </p:iterate>
                                  <p:childTnLst>
                                    <p:set>
                                      <p:cBhvr>
                                        <p:cTn id="70" dur="1" fill="hold">
                                          <p:stCondLst>
                                            <p:cond delay="0"/>
                                          </p:stCondLst>
                                        </p:cTn>
                                        <p:tgtEl>
                                          <p:spTgt spid="19"/>
                                        </p:tgtEl>
                                        <p:attrNameLst>
                                          <p:attrName>style.visibility</p:attrName>
                                        </p:attrNameLst>
                                      </p:cBhvr>
                                      <p:to>
                                        <p:strVal val="visible"/>
                                      </p:to>
                                    </p:set>
                                    <p:anim calcmode="lin" valueType="num">
                                      <p:cBhvr>
                                        <p:cTn id="71" dur="250" fill="hold"/>
                                        <p:tgtEl>
                                          <p:spTgt spid="19"/>
                                        </p:tgtEl>
                                        <p:attrNameLst>
                                          <p:attrName>ppt_w</p:attrName>
                                        </p:attrNameLst>
                                      </p:cBhvr>
                                      <p:tavLst>
                                        <p:tav tm="0">
                                          <p:val>
                                            <p:fltVal val="0"/>
                                          </p:val>
                                        </p:tav>
                                        <p:tav tm="100000">
                                          <p:val>
                                            <p:strVal val="#ppt_w"/>
                                          </p:val>
                                        </p:tav>
                                      </p:tavLst>
                                    </p:anim>
                                    <p:anim calcmode="lin" valueType="num">
                                      <p:cBhvr>
                                        <p:cTn id="72" dur="250" fill="hold"/>
                                        <p:tgtEl>
                                          <p:spTgt spid="19"/>
                                        </p:tgtEl>
                                        <p:attrNameLst>
                                          <p:attrName>ppt_h</p:attrName>
                                        </p:attrNameLst>
                                      </p:cBhvr>
                                      <p:tavLst>
                                        <p:tav tm="0">
                                          <p:val>
                                            <p:fltVal val="0"/>
                                          </p:val>
                                        </p:tav>
                                        <p:tav tm="100000">
                                          <p:val>
                                            <p:strVal val="#ppt_h"/>
                                          </p:val>
                                        </p:tav>
                                      </p:tavLst>
                                    </p:anim>
                                  </p:childTnLst>
                                </p:cTn>
                              </p:par>
                            </p:childTnLst>
                          </p:cTn>
                        </p:par>
                        <p:par>
                          <p:cTn id="73" fill="hold">
                            <p:stCondLst>
                              <p:cond delay="6450"/>
                            </p:stCondLst>
                            <p:childTnLst>
                              <p:par>
                                <p:cTn id="74" presetID="14" presetClass="entr" presetSubtype="10"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randombar(horizontal)">
                                      <p:cBhvr>
                                        <p:cTn id="76" dur="250"/>
                                        <p:tgtEl>
                                          <p:spTgt spid="20"/>
                                        </p:tgtEl>
                                      </p:cBhvr>
                                    </p:animEffect>
                                  </p:childTnLst>
                                </p:cTn>
                              </p:par>
                            </p:childTnLst>
                          </p:cTn>
                        </p:par>
                        <p:par>
                          <p:cTn id="77" fill="hold">
                            <p:stCondLst>
                              <p:cond delay="6950"/>
                            </p:stCondLst>
                            <p:childTnLst>
                              <p:par>
                                <p:cTn id="78" presetID="23" presetClass="entr" presetSubtype="1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fltVal val="0"/>
                                          </p:val>
                                        </p:tav>
                                        <p:tav tm="100000">
                                          <p:val>
                                            <p:strVal val="#ppt_w"/>
                                          </p:val>
                                        </p:tav>
                                      </p:tavLst>
                                    </p:anim>
                                    <p:anim calcmode="lin" valueType="num">
                                      <p:cBhvr>
                                        <p:cTn id="81" dur="500" fill="hold"/>
                                        <p:tgtEl>
                                          <p:spTgt spid="21"/>
                                        </p:tgtEl>
                                        <p:attrNameLst>
                                          <p:attrName>ppt_h</p:attrName>
                                        </p:attrNameLst>
                                      </p:cBhvr>
                                      <p:tavLst>
                                        <p:tav tm="0">
                                          <p:val>
                                            <p:fltVal val="0"/>
                                          </p:val>
                                        </p:tav>
                                        <p:tav tm="100000">
                                          <p:val>
                                            <p:strVal val="#ppt_h"/>
                                          </p:val>
                                        </p:tav>
                                      </p:tavLst>
                                    </p:anim>
                                  </p:childTnLst>
                                </p:cTn>
                              </p:par>
                            </p:childTnLst>
                          </p:cTn>
                        </p:par>
                        <p:par>
                          <p:cTn id="82" fill="hold">
                            <p:stCondLst>
                              <p:cond delay="7450"/>
                            </p:stCondLst>
                            <p:childTnLst>
                              <p:par>
                                <p:cTn id="83" presetID="23" presetClass="entr" presetSubtype="16" fill="hold" grpId="0" nodeType="afterEffect">
                                  <p:stCondLst>
                                    <p:cond delay="0"/>
                                  </p:stCondLst>
                                  <p:iterate type="lt">
                                    <p:tmPct val="10000"/>
                                  </p:iterate>
                                  <p:childTnLst>
                                    <p:set>
                                      <p:cBhvr>
                                        <p:cTn id="84" dur="1" fill="hold">
                                          <p:stCondLst>
                                            <p:cond delay="0"/>
                                          </p:stCondLst>
                                        </p:cTn>
                                        <p:tgtEl>
                                          <p:spTgt spid="22"/>
                                        </p:tgtEl>
                                        <p:attrNameLst>
                                          <p:attrName>style.visibility</p:attrName>
                                        </p:attrNameLst>
                                      </p:cBhvr>
                                      <p:to>
                                        <p:strVal val="visible"/>
                                      </p:to>
                                    </p:set>
                                    <p:anim calcmode="lin" valueType="num">
                                      <p:cBhvr>
                                        <p:cTn id="85" dur="250" fill="hold"/>
                                        <p:tgtEl>
                                          <p:spTgt spid="22"/>
                                        </p:tgtEl>
                                        <p:attrNameLst>
                                          <p:attrName>ppt_w</p:attrName>
                                        </p:attrNameLst>
                                      </p:cBhvr>
                                      <p:tavLst>
                                        <p:tav tm="0">
                                          <p:val>
                                            <p:fltVal val="0"/>
                                          </p:val>
                                        </p:tav>
                                        <p:tav tm="100000">
                                          <p:val>
                                            <p:strVal val="#ppt_w"/>
                                          </p:val>
                                        </p:tav>
                                      </p:tavLst>
                                    </p:anim>
                                    <p:anim calcmode="lin" valueType="num">
                                      <p:cBhvr>
                                        <p:cTn id="86" dur="250" fill="hold"/>
                                        <p:tgtEl>
                                          <p:spTgt spid="22"/>
                                        </p:tgtEl>
                                        <p:attrNameLst>
                                          <p:attrName>ppt_h</p:attrName>
                                        </p:attrNameLst>
                                      </p:cBhvr>
                                      <p:tavLst>
                                        <p:tav tm="0">
                                          <p:val>
                                            <p:fltVal val="0"/>
                                          </p:val>
                                        </p:tav>
                                        <p:tav tm="100000">
                                          <p:val>
                                            <p:strVal val="#ppt_h"/>
                                          </p:val>
                                        </p:tav>
                                      </p:tavLst>
                                    </p:anim>
                                  </p:childTnLst>
                                </p:cTn>
                              </p:par>
                            </p:childTnLst>
                          </p:cTn>
                        </p:par>
                        <p:par>
                          <p:cTn id="87" fill="hold">
                            <p:stCondLst>
                              <p:cond delay="7600"/>
                            </p:stCondLst>
                            <p:childTnLst>
                              <p:par>
                                <p:cTn id="88" presetID="14" presetClass="entr" presetSubtype="1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randombar(horizontal)">
                                      <p:cBhvr>
                                        <p:cTn id="90" dur="250"/>
                                        <p:tgtEl>
                                          <p:spTgt spid="23"/>
                                        </p:tgtEl>
                                      </p:cBhvr>
                                    </p:animEffect>
                                  </p:childTnLst>
                                </p:cTn>
                              </p:par>
                            </p:childTnLst>
                          </p:cTn>
                        </p:par>
                        <p:par>
                          <p:cTn id="91" fill="hold">
                            <p:stCondLst>
                              <p:cond delay="8100"/>
                            </p:stCondLst>
                            <p:childTnLst>
                              <p:par>
                                <p:cTn id="92" presetID="14" presetClass="entr" presetSubtype="10" fill="hold" grpId="0"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randombar(horizontal)">
                                      <p:cBhvr>
                                        <p:cTn id="94" dur="250"/>
                                        <p:tgtEl>
                                          <p:spTgt spid="6"/>
                                        </p:tgtEl>
                                      </p:cBhvr>
                                    </p:animEffect>
                                  </p:childTnLst>
                                </p:cTn>
                              </p:par>
                            </p:childTnLst>
                          </p:cTn>
                        </p:par>
                        <p:par>
                          <p:cTn id="95" fill="hold">
                            <p:stCondLst>
                              <p:cond delay="8600"/>
                            </p:stCondLst>
                            <p:childTnLst>
                              <p:par>
                                <p:cTn id="96" presetID="23" presetClass="entr" presetSubtype="16" fill="hold" grpId="0" nodeType="afterEffect">
                                  <p:stCondLst>
                                    <p:cond delay="0"/>
                                  </p:stCondLst>
                                  <p:iterate type="lt">
                                    <p:tmPct val="10000"/>
                                  </p:iterate>
                                  <p:childTnLst>
                                    <p:set>
                                      <p:cBhvr>
                                        <p:cTn id="97" dur="1" fill="hold">
                                          <p:stCondLst>
                                            <p:cond delay="0"/>
                                          </p:stCondLst>
                                        </p:cTn>
                                        <p:tgtEl>
                                          <p:spTgt spid="7"/>
                                        </p:tgtEl>
                                        <p:attrNameLst>
                                          <p:attrName>style.visibility</p:attrName>
                                        </p:attrNameLst>
                                      </p:cBhvr>
                                      <p:to>
                                        <p:strVal val="visible"/>
                                      </p:to>
                                    </p:set>
                                    <p:anim calcmode="lin" valueType="num">
                                      <p:cBhvr>
                                        <p:cTn id="98" dur="250" fill="hold"/>
                                        <p:tgtEl>
                                          <p:spTgt spid="7"/>
                                        </p:tgtEl>
                                        <p:attrNameLst>
                                          <p:attrName>ppt_w</p:attrName>
                                        </p:attrNameLst>
                                      </p:cBhvr>
                                      <p:tavLst>
                                        <p:tav tm="0">
                                          <p:val>
                                            <p:fltVal val="0"/>
                                          </p:val>
                                        </p:tav>
                                        <p:tav tm="100000">
                                          <p:val>
                                            <p:strVal val="#ppt_w"/>
                                          </p:val>
                                        </p:tav>
                                      </p:tavLst>
                                    </p:anim>
                                    <p:anim calcmode="lin" valueType="num">
                                      <p:cBhvr>
                                        <p:cTn id="99" dur="2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9" grpId="0"/>
      <p:bldP spid="10" grpId="0"/>
      <p:bldP spid="13" grpId="0"/>
      <p:bldP spid="14" grpId="0"/>
      <p:bldP spid="15" grpId="0" animBg="1"/>
      <p:bldP spid="16" grpId="0"/>
      <p:bldP spid="17" grpId="0"/>
      <p:bldP spid="18" grpId="0" animBg="1"/>
      <p:bldP spid="19" grpId="0"/>
      <p:bldP spid="20" grpId="0"/>
      <p:bldP spid="21" grpId="0" animBg="1"/>
      <p:bldP spid="22" grpId="0"/>
      <p:bldP spid="23"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PPT加油\3. 免版权\businessman-1284460_960_7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8240" y="1967936"/>
            <a:ext cx="3168352" cy="3168352"/>
          </a:xfrm>
          <a:prstGeom prst="ellipse">
            <a:avLst/>
          </a:prstGeom>
          <a:noFill/>
          <a:ln w="76200">
            <a:solidFill>
              <a:srgbClr val="04B5EC"/>
            </a:solidFill>
          </a:ln>
          <a:extLst>
            <a:ext uri="{909E8E84-426E-40DD-AFC4-6F175D3DCCD1}">
              <a14:hiddenFill xmlns:a14="http://schemas.microsoft.com/office/drawing/2010/main">
                <a:solidFill>
                  <a:srgbClr val="FFFFFF"/>
                </a:solidFill>
              </a14:hiddenFill>
            </a:ext>
          </a:extLst>
        </p:spPr>
      </p:pic>
      <p:sp>
        <p:nvSpPr>
          <p:cNvPr id="3" name="文本框 3"/>
          <p:cNvSpPr txBox="1"/>
          <p:nvPr/>
        </p:nvSpPr>
        <p:spPr>
          <a:xfrm>
            <a:off x="1558702" y="428328"/>
            <a:ext cx="2160240" cy="646331"/>
          </a:xfrm>
          <a:prstGeom prst="rect">
            <a:avLst/>
          </a:prstGeom>
          <a:noFill/>
          <a:effectLst/>
        </p:spPr>
        <p:txBody>
          <a:bodyPr wrap="square" rtlCol="0">
            <a:spAutoFit/>
          </a:bodyPr>
          <a:lstStyle/>
          <a:p>
            <a:pPr algn="ctr"/>
            <a:r>
              <a:rPr lang="zh-CN" altLang="en-US" sz="3600" b="1" dirty="0">
                <a:gradFill flip="none" rotWithShape="1">
                  <a:gsLst>
                    <a:gs pos="0">
                      <a:srgbClr val="04B5EC"/>
                    </a:gs>
                    <a:gs pos="100000">
                      <a:srgbClr val="00C88A"/>
                    </a:gs>
                  </a:gsLst>
                  <a:lin ang="0" scaled="1"/>
                  <a:tileRect/>
                </a:gradFill>
                <a:latin typeface="微软雅黑" pitchFamily="34" charset="-122"/>
                <a:ea typeface="微软雅黑" pitchFamily="34" charset="-122"/>
              </a:rPr>
              <a:t>核心成员</a:t>
            </a:r>
          </a:p>
        </p:txBody>
      </p:sp>
      <p:sp>
        <p:nvSpPr>
          <p:cNvPr id="4" name="椭圆 3"/>
          <p:cNvSpPr/>
          <p:nvPr/>
        </p:nvSpPr>
        <p:spPr>
          <a:xfrm>
            <a:off x="3851374" y="1554938"/>
            <a:ext cx="3888432" cy="3888432"/>
          </a:xfrm>
          <a:prstGeom prst="ellipse">
            <a:avLst/>
          </a:prstGeom>
          <a:noFill/>
          <a:ln>
            <a:solidFill>
              <a:srgbClr val="04B5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589276" y="1609618"/>
            <a:ext cx="324036" cy="324036"/>
          </a:xfrm>
          <a:prstGeom prst="ellipse">
            <a:avLst/>
          </a:prstGeom>
          <a:solidFill>
            <a:schemeClr val="bg1">
              <a:lumMod val="95000"/>
            </a:schemeClr>
          </a:solidFill>
          <a:ln w="76200">
            <a:solidFill>
              <a:srgbClr val="04B5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714482" y="2964329"/>
            <a:ext cx="1301141" cy="461665"/>
          </a:xfrm>
          <a:prstGeom prst="rect">
            <a:avLst/>
          </a:prstGeom>
        </p:spPr>
        <p:txBody>
          <a:bodyPr wrap="square">
            <a:spAutoFit/>
          </a:bodyPr>
          <a:lstStyle/>
          <a:p>
            <a:pPr lvl="0"/>
            <a:r>
              <a:rPr lang="zh-CN" altLang="en-US" sz="2400" b="1" dirty="0" smtClean="0">
                <a:solidFill>
                  <a:srgbClr val="00A1DA"/>
                </a:solidFill>
                <a:latin typeface="微软雅黑" pitchFamily="34" charset="-122"/>
                <a:ea typeface="微软雅黑" pitchFamily="34" charset="-122"/>
              </a:rPr>
              <a:t>程良均</a:t>
            </a:r>
            <a:endParaRPr lang="zh-CN" altLang="en-US" sz="2400" b="1" dirty="0">
              <a:solidFill>
                <a:srgbClr val="00A1DA"/>
              </a:solidFill>
              <a:latin typeface="微软雅黑" pitchFamily="34" charset="-122"/>
              <a:ea typeface="微软雅黑" pitchFamily="34" charset="-122"/>
            </a:endParaRPr>
          </a:p>
        </p:txBody>
      </p:sp>
      <p:sp>
        <p:nvSpPr>
          <p:cNvPr id="10" name="矩形 9"/>
          <p:cNvSpPr/>
          <p:nvPr/>
        </p:nvSpPr>
        <p:spPr>
          <a:xfrm>
            <a:off x="766614" y="3627431"/>
            <a:ext cx="2736304" cy="829945"/>
          </a:xfrm>
          <a:prstGeom prst="rect">
            <a:avLst/>
          </a:prstGeom>
        </p:spPr>
        <p:txBody>
          <a:bodyPr wrap="square">
            <a:spAutoFit/>
          </a:bodyPr>
          <a:lstStyle/>
          <a:p>
            <a:pPr>
              <a:lnSpc>
                <a:spcPct val="120000"/>
              </a:lnSpc>
            </a:pPr>
            <a:r>
              <a:rPr lang="en-US" altLang="zh-CN" sz="2000" dirty="0" smtClean="0">
                <a:solidFill>
                  <a:schemeClr val="tx1">
                    <a:lumMod val="75000"/>
                    <a:lumOff val="25000"/>
                  </a:schemeClr>
                </a:solidFill>
                <a:latin typeface="微软雅黑" pitchFamily="34" charset="-122"/>
                <a:ea typeface="微软雅黑" pitchFamily="34" charset="-122"/>
              </a:rPr>
              <a:t>PHP</a:t>
            </a:r>
            <a:r>
              <a:rPr lang="zh-CN" altLang="en-US" sz="2000" dirty="0" smtClean="0">
                <a:solidFill>
                  <a:schemeClr val="tx1">
                    <a:lumMod val="75000"/>
                    <a:lumOff val="25000"/>
                  </a:schemeClr>
                </a:solidFill>
                <a:latin typeface="微软雅黑" pitchFamily="34" charset="-122"/>
                <a:ea typeface="微软雅黑" pitchFamily="34" charset="-122"/>
              </a:rPr>
              <a:t>软件工程师</a:t>
            </a:r>
          </a:p>
          <a:p>
            <a:pPr>
              <a:lnSpc>
                <a:spcPct val="120000"/>
              </a:lnSpc>
            </a:pPr>
            <a:r>
              <a:rPr lang="zh-CN" altLang="en-US" sz="2000" dirty="0">
                <a:solidFill>
                  <a:schemeClr val="tx1">
                    <a:lumMod val="75000"/>
                    <a:lumOff val="25000"/>
                  </a:schemeClr>
                </a:solidFill>
                <a:latin typeface="微软雅黑" pitchFamily="34" charset="-122"/>
                <a:ea typeface="微软雅黑" pitchFamily="34" charset="-122"/>
              </a:rPr>
              <a:t>数据库工程师</a:t>
            </a:r>
          </a:p>
        </p:txBody>
      </p:sp>
      <p:sp>
        <p:nvSpPr>
          <p:cNvPr id="13" name="矩形 12"/>
          <p:cNvSpPr/>
          <p:nvPr/>
        </p:nvSpPr>
        <p:spPr>
          <a:xfrm>
            <a:off x="7698432" y="1196752"/>
            <a:ext cx="2213198" cy="400110"/>
          </a:xfrm>
          <a:prstGeom prst="rect">
            <a:avLst/>
          </a:prstGeom>
        </p:spPr>
        <p:txBody>
          <a:bodyPr wrap="square">
            <a:spAutoFit/>
          </a:bodyPr>
          <a:lstStyle/>
          <a:p>
            <a:pPr lvl="0"/>
            <a:r>
              <a:rPr lang="zh-CN" altLang="en-US" sz="2000" b="1" dirty="0" smtClean="0">
                <a:solidFill>
                  <a:srgbClr val="00A1DA"/>
                </a:solidFill>
                <a:latin typeface="微软雅黑" pitchFamily="34" charset="-122"/>
                <a:ea typeface="微软雅黑" pitchFamily="34" charset="-122"/>
              </a:rPr>
              <a:t>主要操作项目一</a:t>
            </a:r>
            <a:endParaRPr lang="zh-CN" altLang="en-US" sz="2000" b="1" dirty="0">
              <a:solidFill>
                <a:srgbClr val="00A1DA"/>
              </a:solidFill>
              <a:latin typeface="微软雅黑" pitchFamily="34" charset="-122"/>
              <a:ea typeface="微软雅黑" pitchFamily="34" charset="-122"/>
            </a:endParaRPr>
          </a:p>
        </p:txBody>
      </p:sp>
      <p:sp>
        <p:nvSpPr>
          <p:cNvPr id="14" name="矩形 13"/>
          <p:cNvSpPr/>
          <p:nvPr/>
        </p:nvSpPr>
        <p:spPr>
          <a:xfrm>
            <a:off x="7967414" y="1594892"/>
            <a:ext cx="2615556" cy="328936"/>
          </a:xfrm>
          <a:prstGeom prst="rect">
            <a:avLst/>
          </a:prstGeom>
        </p:spPr>
        <p:txBody>
          <a:bodyPr wrap="square">
            <a:spAutoFit/>
          </a:bodyPr>
          <a:lstStyle/>
          <a:p>
            <a:pPr>
              <a:lnSpc>
                <a:spcPct val="120000"/>
              </a:lnSpc>
            </a:pPr>
            <a:r>
              <a:rPr lang="en-US" altLang="zh-CN" sz="1400" dirty="0" smtClean="0">
                <a:solidFill>
                  <a:schemeClr val="tx1">
                    <a:lumMod val="75000"/>
                    <a:lumOff val="25000"/>
                  </a:schemeClr>
                </a:solidFill>
                <a:latin typeface="微软雅黑" pitchFamily="34" charset="-122"/>
                <a:ea typeface="微软雅黑" pitchFamily="34" charset="-122"/>
              </a:rPr>
              <a:t>ERP</a:t>
            </a:r>
            <a:r>
              <a:rPr lang="zh-CN" altLang="en-US" sz="1400" dirty="0" smtClean="0">
                <a:solidFill>
                  <a:schemeClr val="tx1">
                    <a:lumMod val="75000"/>
                    <a:lumOff val="25000"/>
                  </a:schemeClr>
                </a:solidFill>
                <a:latin typeface="微软雅黑" pitchFamily="34" charset="-122"/>
                <a:ea typeface="微软雅黑" pitchFamily="34" charset="-122"/>
              </a:rPr>
              <a:t>系统</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15" name="椭圆 14"/>
          <p:cNvSpPr/>
          <p:nvPr/>
        </p:nvSpPr>
        <p:spPr>
          <a:xfrm>
            <a:off x="7490052" y="2689738"/>
            <a:ext cx="324036" cy="324036"/>
          </a:xfrm>
          <a:prstGeom prst="ellipse">
            <a:avLst/>
          </a:prstGeom>
          <a:solidFill>
            <a:schemeClr val="bg1">
              <a:lumMod val="95000"/>
            </a:schemeClr>
          </a:solidFill>
          <a:ln w="76200">
            <a:solidFill>
              <a:srgbClr val="04B5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599208" y="2276872"/>
            <a:ext cx="2213198" cy="400110"/>
          </a:xfrm>
          <a:prstGeom prst="rect">
            <a:avLst/>
          </a:prstGeom>
        </p:spPr>
        <p:txBody>
          <a:bodyPr wrap="square">
            <a:spAutoFit/>
          </a:bodyPr>
          <a:lstStyle/>
          <a:p>
            <a:pPr lvl="0"/>
            <a:r>
              <a:rPr lang="zh-CN" altLang="en-US" sz="2000" b="1" dirty="0" smtClean="0">
                <a:solidFill>
                  <a:srgbClr val="00A1DA"/>
                </a:solidFill>
                <a:latin typeface="微软雅黑" pitchFamily="34" charset="-122"/>
                <a:ea typeface="微软雅黑" pitchFamily="34" charset="-122"/>
              </a:rPr>
              <a:t>主要操作项目二</a:t>
            </a:r>
            <a:endParaRPr lang="zh-CN" altLang="en-US" sz="2000" b="1" dirty="0">
              <a:solidFill>
                <a:srgbClr val="00A1DA"/>
              </a:solidFill>
              <a:latin typeface="微软雅黑" pitchFamily="34" charset="-122"/>
              <a:ea typeface="微软雅黑" pitchFamily="34" charset="-122"/>
            </a:endParaRPr>
          </a:p>
        </p:txBody>
      </p:sp>
      <p:sp>
        <p:nvSpPr>
          <p:cNvPr id="17" name="矩形 16"/>
          <p:cNvSpPr/>
          <p:nvPr/>
        </p:nvSpPr>
        <p:spPr>
          <a:xfrm>
            <a:off x="9018710" y="2754281"/>
            <a:ext cx="2615556" cy="328936"/>
          </a:xfrm>
          <a:prstGeom prst="rect">
            <a:avLst/>
          </a:prstGeom>
        </p:spPr>
        <p:txBody>
          <a:bodyPr wrap="square">
            <a:spAutoFit/>
          </a:bodyPr>
          <a:lstStyle/>
          <a:p>
            <a:pPr>
              <a:lnSpc>
                <a:spcPct val="120000"/>
              </a:lnSpc>
            </a:pPr>
            <a:r>
              <a:rPr lang="zh-CN" altLang="en-US" sz="1400" dirty="0" smtClean="0">
                <a:solidFill>
                  <a:schemeClr val="tx1">
                    <a:lumMod val="75000"/>
                    <a:lumOff val="25000"/>
                  </a:schemeClr>
                </a:solidFill>
                <a:latin typeface="微软雅黑" pitchFamily="34" charset="-122"/>
                <a:ea typeface="微软雅黑" pitchFamily="34" charset="-122"/>
              </a:rPr>
              <a:t>微信商城</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18" name="椭圆 17"/>
          <p:cNvSpPr/>
          <p:nvPr/>
        </p:nvSpPr>
        <p:spPr>
          <a:xfrm>
            <a:off x="7490052" y="3934704"/>
            <a:ext cx="324036" cy="324036"/>
          </a:xfrm>
          <a:prstGeom prst="ellipse">
            <a:avLst/>
          </a:prstGeom>
          <a:solidFill>
            <a:schemeClr val="bg1">
              <a:lumMod val="95000"/>
            </a:schemeClr>
          </a:solidFill>
          <a:ln w="76200">
            <a:solidFill>
              <a:srgbClr val="04B5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8524926" y="3613455"/>
            <a:ext cx="2213198" cy="400110"/>
          </a:xfrm>
          <a:prstGeom prst="rect">
            <a:avLst/>
          </a:prstGeom>
        </p:spPr>
        <p:txBody>
          <a:bodyPr wrap="square">
            <a:spAutoFit/>
          </a:bodyPr>
          <a:lstStyle/>
          <a:p>
            <a:pPr lvl="0"/>
            <a:r>
              <a:rPr lang="zh-CN" altLang="en-US" sz="2000" b="1" dirty="0" smtClean="0">
                <a:solidFill>
                  <a:srgbClr val="00A1DA"/>
                </a:solidFill>
                <a:latin typeface="微软雅黑" pitchFamily="34" charset="-122"/>
                <a:ea typeface="微软雅黑" pitchFamily="34" charset="-122"/>
              </a:rPr>
              <a:t>主要操作项目三</a:t>
            </a:r>
            <a:endParaRPr lang="zh-CN" altLang="en-US" sz="2000" b="1" dirty="0">
              <a:solidFill>
                <a:srgbClr val="00A1DA"/>
              </a:solidFill>
              <a:latin typeface="微软雅黑" pitchFamily="34" charset="-122"/>
              <a:ea typeface="微软雅黑" pitchFamily="34" charset="-122"/>
            </a:endParaRPr>
          </a:p>
        </p:txBody>
      </p:sp>
      <p:sp>
        <p:nvSpPr>
          <p:cNvPr id="20" name="矩形 19"/>
          <p:cNvSpPr/>
          <p:nvPr/>
        </p:nvSpPr>
        <p:spPr>
          <a:xfrm>
            <a:off x="8516905" y="4033864"/>
            <a:ext cx="2615556" cy="333617"/>
          </a:xfrm>
          <a:prstGeom prst="rect">
            <a:avLst/>
          </a:prstGeom>
        </p:spPr>
        <p:txBody>
          <a:bodyPr wrap="square">
            <a:spAutoFit/>
          </a:bodyPr>
          <a:lstStyle/>
          <a:p>
            <a:pPr>
              <a:lnSpc>
                <a:spcPct val="120000"/>
              </a:lnSpc>
            </a:pPr>
            <a:r>
              <a:rPr lang="en-US" altLang="zh-CN" sz="1400" dirty="0" smtClean="0"/>
              <a:t>PHP</a:t>
            </a:r>
            <a:r>
              <a:rPr lang="zh-CN" altLang="en-US" sz="1400" dirty="0" smtClean="0"/>
              <a:t>电子商务系统</a:t>
            </a:r>
            <a:endParaRPr lang="zh-CN" altLang="en-US" sz="1400" dirty="0"/>
          </a:p>
        </p:txBody>
      </p:sp>
      <p:sp>
        <p:nvSpPr>
          <p:cNvPr id="21" name="椭圆 20"/>
          <p:cNvSpPr/>
          <p:nvPr/>
        </p:nvSpPr>
        <p:spPr>
          <a:xfrm>
            <a:off x="6671270" y="5023921"/>
            <a:ext cx="324036" cy="324036"/>
          </a:xfrm>
          <a:prstGeom prst="ellipse">
            <a:avLst/>
          </a:prstGeom>
          <a:solidFill>
            <a:schemeClr val="bg1">
              <a:lumMod val="95000"/>
            </a:schemeClr>
          </a:solidFill>
          <a:ln w="76200">
            <a:solidFill>
              <a:srgbClr val="04B5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773441" y="5043103"/>
            <a:ext cx="2213198" cy="400110"/>
          </a:xfrm>
          <a:prstGeom prst="rect">
            <a:avLst/>
          </a:prstGeom>
        </p:spPr>
        <p:txBody>
          <a:bodyPr wrap="square">
            <a:spAutoFit/>
          </a:bodyPr>
          <a:lstStyle/>
          <a:p>
            <a:pPr lvl="0"/>
            <a:r>
              <a:rPr lang="zh-CN" altLang="en-US" sz="2000" b="1" dirty="0" smtClean="0">
                <a:solidFill>
                  <a:srgbClr val="00A1DA"/>
                </a:solidFill>
                <a:latin typeface="微软雅黑" pitchFamily="34" charset="-122"/>
                <a:ea typeface="微软雅黑" pitchFamily="34" charset="-122"/>
              </a:rPr>
              <a:t>主要操作项目四</a:t>
            </a:r>
            <a:endParaRPr lang="zh-CN" altLang="en-US" sz="2000" b="1" dirty="0">
              <a:solidFill>
                <a:srgbClr val="00A1DA"/>
              </a:solidFill>
              <a:latin typeface="微软雅黑" pitchFamily="34" charset="-122"/>
              <a:ea typeface="微软雅黑" pitchFamily="34" charset="-122"/>
            </a:endParaRPr>
          </a:p>
        </p:txBody>
      </p:sp>
      <p:sp>
        <p:nvSpPr>
          <p:cNvPr id="23" name="矩形 22"/>
          <p:cNvSpPr/>
          <p:nvPr/>
        </p:nvSpPr>
        <p:spPr>
          <a:xfrm>
            <a:off x="7773436" y="5369382"/>
            <a:ext cx="2615556" cy="350865"/>
          </a:xfrm>
          <a:prstGeom prst="rect">
            <a:avLst/>
          </a:prstGeom>
        </p:spPr>
        <p:txBody>
          <a:bodyPr wrap="square">
            <a:spAutoFit/>
          </a:bodyPr>
          <a:lstStyle/>
          <a:p>
            <a:pPr>
              <a:lnSpc>
                <a:spcPct val="120000"/>
              </a:lnSpc>
            </a:pPr>
            <a:r>
              <a:rPr lang="zh-CN" altLang="en-US" sz="1400" dirty="0" smtClean="0">
                <a:solidFill>
                  <a:schemeClr val="tx1">
                    <a:lumMod val="75000"/>
                    <a:lumOff val="25000"/>
                  </a:schemeClr>
                </a:solidFill>
                <a:latin typeface="微软雅黑" pitchFamily="34" charset="-122"/>
                <a:ea typeface="微软雅黑" pitchFamily="34" charset="-122"/>
              </a:rPr>
              <a:t>各类官方网站后台</a:t>
            </a:r>
            <a:endParaRPr lang="zh-CN" altLang="en-US" sz="1400" dirty="0">
              <a:solidFill>
                <a:schemeClr val="tx1">
                  <a:lumMod val="75000"/>
                  <a:lumOff val="25000"/>
                </a:schemeClr>
              </a:solidFill>
              <a:latin typeface="微软雅黑" pitchFamily="34" charset="-122"/>
              <a:ea typeface="微软雅黑" pitchFamily="34" charset="-122"/>
            </a:endParaRPr>
          </a:p>
        </p:txBody>
      </p:sp>
      <p:cxnSp>
        <p:nvCxnSpPr>
          <p:cNvPr id="24" name="直接箭头连接符 23"/>
          <p:cNvCxnSpPr/>
          <p:nvPr/>
        </p:nvCxnSpPr>
        <p:spPr>
          <a:xfrm>
            <a:off x="0" y="3488420"/>
            <a:ext cx="3718942" cy="0"/>
          </a:xfrm>
          <a:prstGeom prst="straightConnector1">
            <a:avLst/>
          </a:prstGeom>
          <a:ln w="12700">
            <a:solidFill>
              <a:srgbClr val="04B5EC"/>
            </a:solidFill>
            <a:tailEnd type="arrow"/>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861466" y="4985953"/>
            <a:ext cx="2213198" cy="398780"/>
          </a:xfrm>
          <a:prstGeom prst="rect">
            <a:avLst/>
          </a:prstGeom>
        </p:spPr>
        <p:txBody>
          <a:bodyPr wrap="square">
            <a:spAutoFit/>
          </a:bodyPr>
          <a:lstStyle/>
          <a:p>
            <a:pPr lvl="0"/>
            <a:r>
              <a:rPr lang="zh-CN" altLang="en-US" sz="2000" b="1" dirty="0" smtClean="0">
                <a:solidFill>
                  <a:srgbClr val="00A1DA"/>
                </a:solidFill>
                <a:latin typeface="微软雅黑" pitchFamily="34" charset="-122"/>
                <a:ea typeface="微软雅黑" pitchFamily="34" charset="-122"/>
              </a:rPr>
              <a:t>主要操作项目五</a:t>
            </a:r>
          </a:p>
        </p:txBody>
      </p:sp>
      <p:sp>
        <p:nvSpPr>
          <p:cNvPr id="7" name="矩形 6"/>
          <p:cNvSpPr/>
          <p:nvPr/>
        </p:nvSpPr>
        <p:spPr>
          <a:xfrm>
            <a:off x="766211" y="5532577"/>
            <a:ext cx="2615556" cy="349250"/>
          </a:xfrm>
          <a:prstGeom prst="rect">
            <a:avLst/>
          </a:prstGeom>
        </p:spPr>
        <p:txBody>
          <a:bodyPr wrap="square">
            <a:spAutoFit/>
          </a:bodyPr>
          <a:lstStyle/>
          <a:p>
            <a:pPr>
              <a:lnSpc>
                <a:spcPct val="120000"/>
              </a:lnSpc>
            </a:pPr>
            <a:r>
              <a:rPr lang="zh-CN" altLang="en-US" sz="1400" dirty="0" smtClean="0">
                <a:solidFill>
                  <a:schemeClr val="tx1">
                    <a:lumMod val="75000"/>
                    <a:lumOff val="25000"/>
                  </a:schemeClr>
                </a:solidFill>
                <a:latin typeface="微软雅黑" pitchFamily="34" charset="-122"/>
                <a:ea typeface="微软雅黑" pitchFamily="34" charset="-122"/>
              </a:rPr>
              <a:t>新旧业务系统数据无缝导入</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650"/>
                            </p:stCondLst>
                            <p:childTnLst>
                              <p:par>
                                <p:cTn id="10" presetID="2" presetClass="entr" presetSubtype="8"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0-#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150"/>
                            </p:stCondLst>
                            <p:childTnLst>
                              <p:par>
                                <p:cTn id="15" presetID="23" presetClass="entr" presetSubtype="16"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14" presetClass="entr" presetSubtype="1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par>
                          <p:cTn id="23" fill="hold">
                            <p:stCondLst>
                              <p:cond delay="2250"/>
                            </p:stCondLst>
                            <p:childTnLst>
                              <p:par>
                                <p:cTn id="24" presetID="49" presetClass="entr" presetSubtype="0" decel="10000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 calcmode="lin" valueType="num">
                                      <p:cBhvr>
                                        <p:cTn id="28" dur="500" fill="hold"/>
                                        <p:tgtEl>
                                          <p:spTgt spid="2"/>
                                        </p:tgtEl>
                                        <p:attrNameLst>
                                          <p:attrName>style.rotation</p:attrName>
                                        </p:attrNameLst>
                                      </p:cBhvr>
                                      <p:tavLst>
                                        <p:tav tm="0">
                                          <p:val>
                                            <p:fltVal val="360"/>
                                          </p:val>
                                        </p:tav>
                                        <p:tav tm="100000">
                                          <p:val>
                                            <p:fltVal val="0"/>
                                          </p:val>
                                        </p:tav>
                                      </p:tavLst>
                                    </p:anim>
                                    <p:animEffect transition="in" filter="fade">
                                      <p:cBhvr>
                                        <p:cTn id="29" dur="500"/>
                                        <p:tgtEl>
                                          <p:spTgt spid="2"/>
                                        </p:tgtEl>
                                      </p:cBhvr>
                                    </p:animEffect>
                                  </p:childTnLst>
                                </p:cTn>
                              </p:par>
                            </p:childTnLst>
                          </p:cTn>
                        </p:par>
                        <p:par>
                          <p:cTn id="30" fill="hold">
                            <p:stCondLst>
                              <p:cond delay="2750"/>
                            </p:stCondLst>
                            <p:childTnLst>
                              <p:par>
                                <p:cTn id="31" presetID="2" presetClass="entr" presetSubtype="8"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0-#ppt_w/2"/>
                                          </p:val>
                                        </p:tav>
                                        <p:tav tm="100000">
                                          <p:val>
                                            <p:strVal val="#ppt_x"/>
                                          </p:val>
                                        </p:tav>
                                      </p:tavLst>
                                    </p:anim>
                                    <p:anim calcmode="lin" valueType="num">
                                      <p:cBhvr additive="base">
                                        <p:cTn id="34" dur="500" fill="hold"/>
                                        <p:tgtEl>
                                          <p:spTgt spid="4"/>
                                        </p:tgtEl>
                                        <p:attrNameLst>
                                          <p:attrName>ppt_y</p:attrName>
                                        </p:attrNameLst>
                                      </p:cBhvr>
                                      <p:tavLst>
                                        <p:tav tm="0">
                                          <p:val>
                                            <p:strVal val="#ppt_y"/>
                                          </p:val>
                                        </p:tav>
                                        <p:tav tm="100000">
                                          <p:val>
                                            <p:strVal val="#ppt_y"/>
                                          </p:val>
                                        </p:tav>
                                      </p:tavLst>
                                    </p:anim>
                                  </p:childTnLst>
                                </p:cTn>
                              </p:par>
                            </p:childTnLst>
                          </p:cTn>
                        </p:par>
                        <p:par>
                          <p:cTn id="35" fill="hold">
                            <p:stCondLst>
                              <p:cond delay="3250"/>
                            </p:stCondLst>
                            <p:childTnLst>
                              <p:par>
                                <p:cTn id="36" presetID="23" presetClass="entr" presetSubtype="16"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childTnLst>
                                </p:cTn>
                              </p:par>
                            </p:childTnLst>
                          </p:cTn>
                        </p:par>
                        <p:par>
                          <p:cTn id="40" fill="hold">
                            <p:stCondLst>
                              <p:cond delay="375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13"/>
                                        </p:tgtEl>
                                        <p:attrNameLst>
                                          <p:attrName>style.visibility</p:attrName>
                                        </p:attrNameLst>
                                      </p:cBhvr>
                                      <p:to>
                                        <p:strVal val="visible"/>
                                      </p:to>
                                    </p:set>
                                    <p:anim calcmode="lin" valueType="num">
                                      <p:cBhvr>
                                        <p:cTn id="43" dur="250" fill="hold"/>
                                        <p:tgtEl>
                                          <p:spTgt spid="13"/>
                                        </p:tgtEl>
                                        <p:attrNameLst>
                                          <p:attrName>ppt_w</p:attrName>
                                        </p:attrNameLst>
                                      </p:cBhvr>
                                      <p:tavLst>
                                        <p:tav tm="0">
                                          <p:val>
                                            <p:fltVal val="0"/>
                                          </p:val>
                                        </p:tav>
                                        <p:tav tm="100000">
                                          <p:val>
                                            <p:strVal val="#ppt_w"/>
                                          </p:val>
                                        </p:tav>
                                      </p:tavLst>
                                    </p:anim>
                                    <p:anim calcmode="lin" valueType="num">
                                      <p:cBhvr>
                                        <p:cTn id="44" dur="250" fill="hold"/>
                                        <p:tgtEl>
                                          <p:spTgt spid="13"/>
                                        </p:tgtEl>
                                        <p:attrNameLst>
                                          <p:attrName>ppt_h</p:attrName>
                                        </p:attrNameLst>
                                      </p:cBhvr>
                                      <p:tavLst>
                                        <p:tav tm="0">
                                          <p:val>
                                            <p:fltVal val="0"/>
                                          </p:val>
                                        </p:tav>
                                        <p:tav tm="100000">
                                          <p:val>
                                            <p:strVal val="#ppt_h"/>
                                          </p:val>
                                        </p:tav>
                                      </p:tavLst>
                                    </p:anim>
                                  </p:childTnLst>
                                </p:cTn>
                              </p:par>
                            </p:childTnLst>
                          </p:cTn>
                        </p:par>
                        <p:par>
                          <p:cTn id="45" fill="hold">
                            <p:stCondLst>
                              <p:cond delay="4150"/>
                            </p:stCondLst>
                            <p:childTnLst>
                              <p:par>
                                <p:cTn id="46" presetID="14" presetClass="entr" presetSubtype="1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randombar(horizontal)">
                                      <p:cBhvr>
                                        <p:cTn id="48" dur="250"/>
                                        <p:tgtEl>
                                          <p:spTgt spid="14"/>
                                        </p:tgtEl>
                                      </p:cBhvr>
                                    </p:animEffect>
                                  </p:childTnLst>
                                </p:cTn>
                              </p:par>
                            </p:childTnLst>
                          </p:cTn>
                        </p:par>
                        <p:par>
                          <p:cTn id="49" fill="hold">
                            <p:stCondLst>
                              <p:cond delay="4650"/>
                            </p:stCondLst>
                            <p:childTnLst>
                              <p:par>
                                <p:cTn id="50" presetID="23" presetClass="entr" presetSubtype="16"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childTnLst>
                                </p:cTn>
                              </p:par>
                            </p:childTnLst>
                          </p:cTn>
                        </p:par>
                        <p:par>
                          <p:cTn id="54" fill="hold">
                            <p:stCondLst>
                              <p:cond delay="5150"/>
                            </p:stCondLst>
                            <p:childTnLst>
                              <p:par>
                                <p:cTn id="55" presetID="23" presetClass="entr" presetSubtype="16" fill="hold" grpId="0" nodeType="afterEffect">
                                  <p:stCondLst>
                                    <p:cond delay="0"/>
                                  </p:stCondLst>
                                  <p:iterate type="lt">
                                    <p:tmPct val="10000"/>
                                  </p:iterate>
                                  <p:childTnLst>
                                    <p:set>
                                      <p:cBhvr>
                                        <p:cTn id="56" dur="1" fill="hold">
                                          <p:stCondLst>
                                            <p:cond delay="0"/>
                                          </p:stCondLst>
                                        </p:cTn>
                                        <p:tgtEl>
                                          <p:spTgt spid="16"/>
                                        </p:tgtEl>
                                        <p:attrNameLst>
                                          <p:attrName>style.visibility</p:attrName>
                                        </p:attrNameLst>
                                      </p:cBhvr>
                                      <p:to>
                                        <p:strVal val="visible"/>
                                      </p:to>
                                    </p:set>
                                    <p:anim calcmode="lin" valueType="num">
                                      <p:cBhvr>
                                        <p:cTn id="57" dur="250" fill="hold"/>
                                        <p:tgtEl>
                                          <p:spTgt spid="16"/>
                                        </p:tgtEl>
                                        <p:attrNameLst>
                                          <p:attrName>ppt_w</p:attrName>
                                        </p:attrNameLst>
                                      </p:cBhvr>
                                      <p:tavLst>
                                        <p:tav tm="0">
                                          <p:val>
                                            <p:fltVal val="0"/>
                                          </p:val>
                                        </p:tav>
                                        <p:tav tm="100000">
                                          <p:val>
                                            <p:strVal val="#ppt_w"/>
                                          </p:val>
                                        </p:tav>
                                      </p:tavLst>
                                    </p:anim>
                                    <p:anim calcmode="lin" valueType="num">
                                      <p:cBhvr>
                                        <p:cTn id="58" dur="250" fill="hold"/>
                                        <p:tgtEl>
                                          <p:spTgt spid="16"/>
                                        </p:tgtEl>
                                        <p:attrNameLst>
                                          <p:attrName>ppt_h</p:attrName>
                                        </p:attrNameLst>
                                      </p:cBhvr>
                                      <p:tavLst>
                                        <p:tav tm="0">
                                          <p:val>
                                            <p:fltVal val="0"/>
                                          </p:val>
                                        </p:tav>
                                        <p:tav tm="100000">
                                          <p:val>
                                            <p:strVal val="#ppt_h"/>
                                          </p:val>
                                        </p:tav>
                                      </p:tavLst>
                                    </p:anim>
                                  </p:childTnLst>
                                </p:cTn>
                              </p:par>
                            </p:childTnLst>
                          </p:cTn>
                        </p:par>
                        <p:par>
                          <p:cTn id="59" fill="hold">
                            <p:stCondLst>
                              <p:cond delay="5300"/>
                            </p:stCondLst>
                            <p:childTnLst>
                              <p:par>
                                <p:cTn id="60" presetID="14" presetClass="entr" presetSubtype="10"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randombar(horizontal)">
                                      <p:cBhvr>
                                        <p:cTn id="62" dur="250"/>
                                        <p:tgtEl>
                                          <p:spTgt spid="17"/>
                                        </p:tgtEl>
                                      </p:cBhvr>
                                    </p:animEffect>
                                  </p:childTnLst>
                                </p:cTn>
                              </p:par>
                            </p:childTnLst>
                          </p:cTn>
                        </p:par>
                        <p:par>
                          <p:cTn id="63" fill="hold">
                            <p:stCondLst>
                              <p:cond delay="5800"/>
                            </p:stCondLst>
                            <p:childTnLst>
                              <p:par>
                                <p:cTn id="64" presetID="23" presetClass="entr" presetSubtype="16"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childTnLst>
                                </p:cTn>
                              </p:par>
                            </p:childTnLst>
                          </p:cTn>
                        </p:par>
                        <p:par>
                          <p:cTn id="68" fill="hold">
                            <p:stCondLst>
                              <p:cond delay="6300"/>
                            </p:stCondLst>
                            <p:childTnLst>
                              <p:par>
                                <p:cTn id="69" presetID="23" presetClass="entr" presetSubtype="16" fill="hold" grpId="0" nodeType="afterEffect">
                                  <p:stCondLst>
                                    <p:cond delay="0"/>
                                  </p:stCondLst>
                                  <p:iterate type="lt">
                                    <p:tmPct val="10000"/>
                                  </p:iterate>
                                  <p:childTnLst>
                                    <p:set>
                                      <p:cBhvr>
                                        <p:cTn id="70" dur="1" fill="hold">
                                          <p:stCondLst>
                                            <p:cond delay="0"/>
                                          </p:stCondLst>
                                        </p:cTn>
                                        <p:tgtEl>
                                          <p:spTgt spid="19"/>
                                        </p:tgtEl>
                                        <p:attrNameLst>
                                          <p:attrName>style.visibility</p:attrName>
                                        </p:attrNameLst>
                                      </p:cBhvr>
                                      <p:to>
                                        <p:strVal val="visible"/>
                                      </p:to>
                                    </p:set>
                                    <p:anim calcmode="lin" valueType="num">
                                      <p:cBhvr>
                                        <p:cTn id="71" dur="250" fill="hold"/>
                                        <p:tgtEl>
                                          <p:spTgt spid="19"/>
                                        </p:tgtEl>
                                        <p:attrNameLst>
                                          <p:attrName>ppt_w</p:attrName>
                                        </p:attrNameLst>
                                      </p:cBhvr>
                                      <p:tavLst>
                                        <p:tav tm="0">
                                          <p:val>
                                            <p:fltVal val="0"/>
                                          </p:val>
                                        </p:tav>
                                        <p:tav tm="100000">
                                          <p:val>
                                            <p:strVal val="#ppt_w"/>
                                          </p:val>
                                        </p:tav>
                                      </p:tavLst>
                                    </p:anim>
                                    <p:anim calcmode="lin" valueType="num">
                                      <p:cBhvr>
                                        <p:cTn id="72" dur="250" fill="hold"/>
                                        <p:tgtEl>
                                          <p:spTgt spid="19"/>
                                        </p:tgtEl>
                                        <p:attrNameLst>
                                          <p:attrName>ppt_h</p:attrName>
                                        </p:attrNameLst>
                                      </p:cBhvr>
                                      <p:tavLst>
                                        <p:tav tm="0">
                                          <p:val>
                                            <p:fltVal val="0"/>
                                          </p:val>
                                        </p:tav>
                                        <p:tav tm="100000">
                                          <p:val>
                                            <p:strVal val="#ppt_h"/>
                                          </p:val>
                                        </p:tav>
                                      </p:tavLst>
                                    </p:anim>
                                  </p:childTnLst>
                                </p:cTn>
                              </p:par>
                            </p:childTnLst>
                          </p:cTn>
                        </p:par>
                        <p:par>
                          <p:cTn id="73" fill="hold">
                            <p:stCondLst>
                              <p:cond delay="6450"/>
                            </p:stCondLst>
                            <p:childTnLst>
                              <p:par>
                                <p:cTn id="74" presetID="14" presetClass="entr" presetSubtype="10"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randombar(horizontal)">
                                      <p:cBhvr>
                                        <p:cTn id="76" dur="250"/>
                                        <p:tgtEl>
                                          <p:spTgt spid="20"/>
                                        </p:tgtEl>
                                      </p:cBhvr>
                                    </p:animEffect>
                                  </p:childTnLst>
                                </p:cTn>
                              </p:par>
                            </p:childTnLst>
                          </p:cTn>
                        </p:par>
                        <p:par>
                          <p:cTn id="77" fill="hold">
                            <p:stCondLst>
                              <p:cond delay="6950"/>
                            </p:stCondLst>
                            <p:childTnLst>
                              <p:par>
                                <p:cTn id="78" presetID="23" presetClass="entr" presetSubtype="1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fltVal val="0"/>
                                          </p:val>
                                        </p:tav>
                                        <p:tav tm="100000">
                                          <p:val>
                                            <p:strVal val="#ppt_w"/>
                                          </p:val>
                                        </p:tav>
                                      </p:tavLst>
                                    </p:anim>
                                    <p:anim calcmode="lin" valueType="num">
                                      <p:cBhvr>
                                        <p:cTn id="81" dur="500" fill="hold"/>
                                        <p:tgtEl>
                                          <p:spTgt spid="21"/>
                                        </p:tgtEl>
                                        <p:attrNameLst>
                                          <p:attrName>ppt_h</p:attrName>
                                        </p:attrNameLst>
                                      </p:cBhvr>
                                      <p:tavLst>
                                        <p:tav tm="0">
                                          <p:val>
                                            <p:fltVal val="0"/>
                                          </p:val>
                                        </p:tav>
                                        <p:tav tm="100000">
                                          <p:val>
                                            <p:strVal val="#ppt_h"/>
                                          </p:val>
                                        </p:tav>
                                      </p:tavLst>
                                    </p:anim>
                                  </p:childTnLst>
                                </p:cTn>
                              </p:par>
                            </p:childTnLst>
                          </p:cTn>
                        </p:par>
                        <p:par>
                          <p:cTn id="82" fill="hold">
                            <p:stCondLst>
                              <p:cond delay="7450"/>
                            </p:stCondLst>
                            <p:childTnLst>
                              <p:par>
                                <p:cTn id="83" presetID="23" presetClass="entr" presetSubtype="16" fill="hold" grpId="0" nodeType="afterEffect">
                                  <p:stCondLst>
                                    <p:cond delay="0"/>
                                  </p:stCondLst>
                                  <p:iterate type="lt">
                                    <p:tmPct val="10000"/>
                                  </p:iterate>
                                  <p:childTnLst>
                                    <p:set>
                                      <p:cBhvr>
                                        <p:cTn id="84" dur="1" fill="hold">
                                          <p:stCondLst>
                                            <p:cond delay="0"/>
                                          </p:stCondLst>
                                        </p:cTn>
                                        <p:tgtEl>
                                          <p:spTgt spid="22"/>
                                        </p:tgtEl>
                                        <p:attrNameLst>
                                          <p:attrName>style.visibility</p:attrName>
                                        </p:attrNameLst>
                                      </p:cBhvr>
                                      <p:to>
                                        <p:strVal val="visible"/>
                                      </p:to>
                                    </p:set>
                                    <p:anim calcmode="lin" valueType="num">
                                      <p:cBhvr>
                                        <p:cTn id="85" dur="250" fill="hold"/>
                                        <p:tgtEl>
                                          <p:spTgt spid="22"/>
                                        </p:tgtEl>
                                        <p:attrNameLst>
                                          <p:attrName>ppt_w</p:attrName>
                                        </p:attrNameLst>
                                      </p:cBhvr>
                                      <p:tavLst>
                                        <p:tav tm="0">
                                          <p:val>
                                            <p:fltVal val="0"/>
                                          </p:val>
                                        </p:tav>
                                        <p:tav tm="100000">
                                          <p:val>
                                            <p:strVal val="#ppt_w"/>
                                          </p:val>
                                        </p:tav>
                                      </p:tavLst>
                                    </p:anim>
                                    <p:anim calcmode="lin" valueType="num">
                                      <p:cBhvr>
                                        <p:cTn id="86" dur="250" fill="hold"/>
                                        <p:tgtEl>
                                          <p:spTgt spid="22"/>
                                        </p:tgtEl>
                                        <p:attrNameLst>
                                          <p:attrName>ppt_h</p:attrName>
                                        </p:attrNameLst>
                                      </p:cBhvr>
                                      <p:tavLst>
                                        <p:tav tm="0">
                                          <p:val>
                                            <p:fltVal val="0"/>
                                          </p:val>
                                        </p:tav>
                                        <p:tav tm="100000">
                                          <p:val>
                                            <p:strVal val="#ppt_h"/>
                                          </p:val>
                                        </p:tav>
                                      </p:tavLst>
                                    </p:anim>
                                  </p:childTnLst>
                                </p:cTn>
                              </p:par>
                            </p:childTnLst>
                          </p:cTn>
                        </p:par>
                        <p:par>
                          <p:cTn id="87" fill="hold">
                            <p:stCondLst>
                              <p:cond delay="7600"/>
                            </p:stCondLst>
                            <p:childTnLst>
                              <p:par>
                                <p:cTn id="88" presetID="14" presetClass="entr" presetSubtype="1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randombar(horizontal)">
                                      <p:cBhvr>
                                        <p:cTn id="90" dur="250"/>
                                        <p:tgtEl>
                                          <p:spTgt spid="23"/>
                                        </p:tgtEl>
                                      </p:cBhvr>
                                    </p:animEffect>
                                  </p:childTnLst>
                                </p:cTn>
                              </p:par>
                            </p:childTnLst>
                          </p:cTn>
                        </p:par>
                        <p:par>
                          <p:cTn id="91" fill="hold">
                            <p:stCondLst>
                              <p:cond delay="8100"/>
                            </p:stCondLst>
                            <p:childTnLst>
                              <p:par>
                                <p:cTn id="92" presetID="23" presetClass="entr" presetSubtype="16" fill="hold" grpId="0" nodeType="afterEffect">
                                  <p:stCondLst>
                                    <p:cond delay="0"/>
                                  </p:stCondLst>
                                  <p:iterate type="lt">
                                    <p:tmPct val="10000"/>
                                  </p:iterate>
                                  <p:childTnLst>
                                    <p:set>
                                      <p:cBhvr>
                                        <p:cTn id="93" dur="1" fill="hold">
                                          <p:stCondLst>
                                            <p:cond delay="0"/>
                                          </p:stCondLst>
                                        </p:cTn>
                                        <p:tgtEl>
                                          <p:spTgt spid="6"/>
                                        </p:tgtEl>
                                        <p:attrNameLst>
                                          <p:attrName>style.visibility</p:attrName>
                                        </p:attrNameLst>
                                      </p:cBhvr>
                                      <p:to>
                                        <p:strVal val="visible"/>
                                      </p:to>
                                    </p:set>
                                    <p:anim calcmode="lin" valueType="num">
                                      <p:cBhvr>
                                        <p:cTn id="94" dur="250" fill="hold"/>
                                        <p:tgtEl>
                                          <p:spTgt spid="6"/>
                                        </p:tgtEl>
                                        <p:attrNameLst>
                                          <p:attrName>ppt_w</p:attrName>
                                        </p:attrNameLst>
                                      </p:cBhvr>
                                      <p:tavLst>
                                        <p:tav tm="0">
                                          <p:val>
                                            <p:fltVal val="0"/>
                                          </p:val>
                                        </p:tav>
                                        <p:tav tm="100000">
                                          <p:val>
                                            <p:strVal val="#ppt_w"/>
                                          </p:val>
                                        </p:tav>
                                      </p:tavLst>
                                    </p:anim>
                                    <p:anim calcmode="lin" valueType="num">
                                      <p:cBhvr>
                                        <p:cTn id="95" dur="250" fill="hold"/>
                                        <p:tgtEl>
                                          <p:spTgt spid="6"/>
                                        </p:tgtEl>
                                        <p:attrNameLst>
                                          <p:attrName>ppt_h</p:attrName>
                                        </p:attrNameLst>
                                      </p:cBhvr>
                                      <p:tavLst>
                                        <p:tav tm="0">
                                          <p:val>
                                            <p:fltVal val="0"/>
                                          </p:val>
                                        </p:tav>
                                        <p:tav tm="100000">
                                          <p:val>
                                            <p:strVal val="#ppt_h"/>
                                          </p:val>
                                        </p:tav>
                                      </p:tavLst>
                                    </p:anim>
                                  </p:childTnLst>
                                </p:cTn>
                              </p:par>
                            </p:childTnLst>
                          </p:cTn>
                        </p:par>
                        <p:par>
                          <p:cTn id="96" fill="hold">
                            <p:stCondLst>
                              <p:cond delay="8250"/>
                            </p:stCondLst>
                            <p:childTnLst>
                              <p:par>
                                <p:cTn id="97" presetID="14" presetClass="entr" presetSubtype="10" fill="hold" grpId="0" nodeType="afterEffect">
                                  <p:stCondLst>
                                    <p:cond delay="0"/>
                                  </p:stCondLst>
                                  <p:childTnLst>
                                    <p:set>
                                      <p:cBhvr>
                                        <p:cTn id="98" dur="1" fill="hold">
                                          <p:stCondLst>
                                            <p:cond delay="0"/>
                                          </p:stCondLst>
                                        </p:cTn>
                                        <p:tgtEl>
                                          <p:spTgt spid="7"/>
                                        </p:tgtEl>
                                        <p:attrNameLst>
                                          <p:attrName>style.visibility</p:attrName>
                                        </p:attrNameLst>
                                      </p:cBhvr>
                                      <p:to>
                                        <p:strVal val="visible"/>
                                      </p:to>
                                    </p:set>
                                    <p:animEffect transition="in" filter="randombar(horizontal)">
                                      <p:cBhvr>
                                        <p:cTn id="99"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9" grpId="0"/>
      <p:bldP spid="10" grpId="0"/>
      <p:bldP spid="13" grpId="0"/>
      <p:bldP spid="14" grpId="0"/>
      <p:bldP spid="15" grpId="0" animBg="1"/>
      <p:bldP spid="16" grpId="0"/>
      <p:bldP spid="17" grpId="0"/>
      <p:bldP spid="18" grpId="0" animBg="1"/>
      <p:bldP spid="19" grpId="0"/>
      <p:bldP spid="20" grpId="0"/>
      <p:bldP spid="21" grpId="0" animBg="1"/>
      <p:bldP spid="22" grpId="0"/>
      <p:bldP spid="23"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3"/>
          <p:cNvSpPr txBox="1"/>
          <p:nvPr/>
        </p:nvSpPr>
        <p:spPr>
          <a:xfrm>
            <a:off x="8687494" y="5346469"/>
            <a:ext cx="2160240" cy="461665"/>
          </a:xfrm>
          <a:prstGeom prst="rect">
            <a:avLst/>
          </a:prstGeom>
          <a:noFill/>
          <a:effectLst/>
        </p:spPr>
        <p:txBody>
          <a:bodyPr wrap="square" rtlCol="0">
            <a:spAutoFit/>
          </a:bodyPr>
          <a:lstStyle/>
          <a:p>
            <a:pPr marL="457200" indent="-457200">
              <a:buFont typeface="Wingdings" panose="05000000000000000000" pitchFamily="2" charset="2"/>
              <a:buChar char="l"/>
            </a:pPr>
            <a:r>
              <a:rPr lang="zh-CN" altLang="en-US" sz="2400" dirty="0" smtClean="0">
                <a:solidFill>
                  <a:schemeClr val="bg2">
                    <a:lumMod val="25000"/>
                  </a:schemeClr>
                </a:solidFill>
                <a:latin typeface="微软雅黑" pitchFamily="34" charset="-122"/>
                <a:ea typeface="微软雅黑" pitchFamily="34" charset="-122"/>
              </a:rPr>
              <a:t>服务项目</a:t>
            </a:r>
            <a:endParaRPr lang="zh-CN" altLang="en-US" sz="2400" dirty="0">
              <a:solidFill>
                <a:schemeClr val="bg2">
                  <a:lumMod val="25000"/>
                </a:schemeClr>
              </a:solidFill>
              <a:latin typeface="微软雅黑" pitchFamily="34" charset="-122"/>
              <a:ea typeface="微软雅黑" pitchFamily="34" charset="-122"/>
            </a:endParaRPr>
          </a:p>
        </p:txBody>
      </p:sp>
      <p:sp>
        <p:nvSpPr>
          <p:cNvPr id="30" name="任意多边形 29"/>
          <p:cNvSpPr/>
          <p:nvPr/>
        </p:nvSpPr>
        <p:spPr>
          <a:xfrm rot="198227">
            <a:off x="-49555" y="2954307"/>
            <a:ext cx="12256069" cy="865720"/>
          </a:xfrm>
          <a:custGeom>
            <a:avLst/>
            <a:gdLst>
              <a:gd name="connsiteX0" fmla="*/ 20526 w 12256069"/>
              <a:gd name="connsiteY0" fmla="*/ 79640 h 865720"/>
              <a:gd name="connsiteX1" fmla="*/ 165669 w 12256069"/>
              <a:gd name="connsiteY1" fmla="*/ 253811 h 865720"/>
              <a:gd name="connsiteX2" fmla="*/ 1239726 w 12256069"/>
              <a:gd name="connsiteY2" fmla="*/ 863411 h 865720"/>
              <a:gd name="connsiteX3" fmla="*/ 2995955 w 12256069"/>
              <a:gd name="connsiteY3" fmla="*/ 7068 h 865720"/>
              <a:gd name="connsiteX4" fmla="*/ 4636069 w 12256069"/>
              <a:gd name="connsiteY4" fmla="*/ 544097 h 865720"/>
              <a:gd name="connsiteX5" fmla="*/ 6029441 w 12256069"/>
              <a:gd name="connsiteY5" fmla="*/ 573125 h 865720"/>
              <a:gd name="connsiteX6" fmla="*/ 7234126 w 12256069"/>
              <a:gd name="connsiteY6" fmla="*/ 7068 h 865720"/>
              <a:gd name="connsiteX7" fmla="*/ 8627498 w 12256069"/>
              <a:gd name="connsiteY7" fmla="*/ 457011 h 865720"/>
              <a:gd name="connsiteX8" fmla="*/ 9875726 w 12256069"/>
              <a:gd name="connsiteY8" fmla="*/ 7068 h 865720"/>
              <a:gd name="connsiteX9" fmla="*/ 11225555 w 12256069"/>
              <a:gd name="connsiteY9" fmla="*/ 195754 h 865720"/>
              <a:gd name="connsiteX10" fmla="*/ 11835155 w 12256069"/>
              <a:gd name="connsiteY10" fmla="*/ 384440 h 865720"/>
              <a:gd name="connsiteX11" fmla="*/ 12256069 w 12256069"/>
              <a:gd name="connsiteY11" fmla="*/ 398954 h 86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6069" h="865720">
                <a:moveTo>
                  <a:pt x="20526" y="79640"/>
                </a:moveTo>
                <a:cubicBezTo>
                  <a:pt x="-8503" y="101411"/>
                  <a:pt x="-37531" y="123183"/>
                  <a:pt x="165669" y="253811"/>
                </a:cubicBezTo>
                <a:cubicBezTo>
                  <a:pt x="368869" y="384440"/>
                  <a:pt x="768012" y="904535"/>
                  <a:pt x="1239726" y="863411"/>
                </a:cubicBezTo>
                <a:cubicBezTo>
                  <a:pt x="1711440" y="822287"/>
                  <a:pt x="2429898" y="60287"/>
                  <a:pt x="2995955" y="7068"/>
                </a:cubicBezTo>
                <a:cubicBezTo>
                  <a:pt x="3562012" y="-46151"/>
                  <a:pt x="4130488" y="449754"/>
                  <a:pt x="4636069" y="544097"/>
                </a:cubicBezTo>
                <a:cubicBezTo>
                  <a:pt x="5141650" y="638440"/>
                  <a:pt x="5596432" y="662630"/>
                  <a:pt x="6029441" y="573125"/>
                </a:cubicBezTo>
                <a:cubicBezTo>
                  <a:pt x="6462450" y="483620"/>
                  <a:pt x="6801117" y="26420"/>
                  <a:pt x="7234126" y="7068"/>
                </a:cubicBezTo>
                <a:cubicBezTo>
                  <a:pt x="7667136" y="-12284"/>
                  <a:pt x="8187231" y="457011"/>
                  <a:pt x="8627498" y="457011"/>
                </a:cubicBezTo>
                <a:cubicBezTo>
                  <a:pt x="9067765" y="457011"/>
                  <a:pt x="9442717" y="50611"/>
                  <a:pt x="9875726" y="7068"/>
                </a:cubicBezTo>
                <a:cubicBezTo>
                  <a:pt x="10308736" y="-36475"/>
                  <a:pt x="10898984" y="132859"/>
                  <a:pt x="11225555" y="195754"/>
                </a:cubicBezTo>
                <a:cubicBezTo>
                  <a:pt x="11552126" y="258649"/>
                  <a:pt x="11663403" y="350573"/>
                  <a:pt x="11835155" y="384440"/>
                </a:cubicBezTo>
                <a:cubicBezTo>
                  <a:pt x="12006907" y="418307"/>
                  <a:pt x="12256069" y="398954"/>
                  <a:pt x="12256069" y="398954"/>
                </a:cubicBezTo>
              </a:path>
            </a:pathLst>
          </a:custGeom>
          <a:ln>
            <a:solidFill>
              <a:srgbClr val="04B5E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任意多边形 30"/>
          <p:cNvSpPr/>
          <p:nvPr/>
        </p:nvSpPr>
        <p:spPr>
          <a:xfrm rot="21338589" flipV="1">
            <a:off x="-25474" y="2994928"/>
            <a:ext cx="12256069" cy="434071"/>
          </a:xfrm>
          <a:custGeom>
            <a:avLst/>
            <a:gdLst>
              <a:gd name="connsiteX0" fmla="*/ 20526 w 12256069"/>
              <a:gd name="connsiteY0" fmla="*/ 79640 h 865720"/>
              <a:gd name="connsiteX1" fmla="*/ 165669 w 12256069"/>
              <a:gd name="connsiteY1" fmla="*/ 253811 h 865720"/>
              <a:gd name="connsiteX2" fmla="*/ 1239726 w 12256069"/>
              <a:gd name="connsiteY2" fmla="*/ 863411 h 865720"/>
              <a:gd name="connsiteX3" fmla="*/ 2995955 w 12256069"/>
              <a:gd name="connsiteY3" fmla="*/ 7068 h 865720"/>
              <a:gd name="connsiteX4" fmla="*/ 4636069 w 12256069"/>
              <a:gd name="connsiteY4" fmla="*/ 544097 h 865720"/>
              <a:gd name="connsiteX5" fmla="*/ 6029441 w 12256069"/>
              <a:gd name="connsiteY5" fmla="*/ 573125 h 865720"/>
              <a:gd name="connsiteX6" fmla="*/ 7234126 w 12256069"/>
              <a:gd name="connsiteY6" fmla="*/ 7068 h 865720"/>
              <a:gd name="connsiteX7" fmla="*/ 8627498 w 12256069"/>
              <a:gd name="connsiteY7" fmla="*/ 457011 h 865720"/>
              <a:gd name="connsiteX8" fmla="*/ 9875726 w 12256069"/>
              <a:gd name="connsiteY8" fmla="*/ 7068 h 865720"/>
              <a:gd name="connsiteX9" fmla="*/ 11225555 w 12256069"/>
              <a:gd name="connsiteY9" fmla="*/ 195754 h 865720"/>
              <a:gd name="connsiteX10" fmla="*/ 11835155 w 12256069"/>
              <a:gd name="connsiteY10" fmla="*/ 384440 h 865720"/>
              <a:gd name="connsiteX11" fmla="*/ 12256069 w 12256069"/>
              <a:gd name="connsiteY11" fmla="*/ 398954 h 86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6069" h="865720">
                <a:moveTo>
                  <a:pt x="20526" y="79640"/>
                </a:moveTo>
                <a:cubicBezTo>
                  <a:pt x="-8503" y="101411"/>
                  <a:pt x="-37531" y="123183"/>
                  <a:pt x="165669" y="253811"/>
                </a:cubicBezTo>
                <a:cubicBezTo>
                  <a:pt x="368869" y="384440"/>
                  <a:pt x="768012" y="904535"/>
                  <a:pt x="1239726" y="863411"/>
                </a:cubicBezTo>
                <a:cubicBezTo>
                  <a:pt x="1711440" y="822287"/>
                  <a:pt x="2429898" y="60287"/>
                  <a:pt x="2995955" y="7068"/>
                </a:cubicBezTo>
                <a:cubicBezTo>
                  <a:pt x="3562012" y="-46151"/>
                  <a:pt x="4130488" y="449754"/>
                  <a:pt x="4636069" y="544097"/>
                </a:cubicBezTo>
                <a:cubicBezTo>
                  <a:pt x="5141650" y="638440"/>
                  <a:pt x="5596432" y="662630"/>
                  <a:pt x="6029441" y="573125"/>
                </a:cubicBezTo>
                <a:cubicBezTo>
                  <a:pt x="6462450" y="483620"/>
                  <a:pt x="6801117" y="26420"/>
                  <a:pt x="7234126" y="7068"/>
                </a:cubicBezTo>
                <a:cubicBezTo>
                  <a:pt x="7667136" y="-12284"/>
                  <a:pt x="8187231" y="457011"/>
                  <a:pt x="8627498" y="457011"/>
                </a:cubicBezTo>
                <a:cubicBezTo>
                  <a:pt x="9067765" y="457011"/>
                  <a:pt x="9442717" y="50611"/>
                  <a:pt x="9875726" y="7068"/>
                </a:cubicBezTo>
                <a:cubicBezTo>
                  <a:pt x="10308736" y="-36475"/>
                  <a:pt x="10898984" y="132859"/>
                  <a:pt x="11225555" y="195754"/>
                </a:cubicBezTo>
                <a:cubicBezTo>
                  <a:pt x="11552126" y="258649"/>
                  <a:pt x="11663403" y="350573"/>
                  <a:pt x="11835155" y="384440"/>
                </a:cubicBezTo>
                <a:cubicBezTo>
                  <a:pt x="12006907" y="418307"/>
                  <a:pt x="12256069" y="398954"/>
                  <a:pt x="12256069" y="398954"/>
                </a:cubicBezTo>
              </a:path>
            </a:pathLst>
          </a:custGeom>
          <a:ln>
            <a:solidFill>
              <a:srgbClr val="00C88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0" name="Freeform 5"/>
          <p:cNvSpPr/>
          <p:nvPr/>
        </p:nvSpPr>
        <p:spPr bwMode="auto">
          <a:xfrm rot="5400000">
            <a:off x="4466762" y="1526764"/>
            <a:ext cx="3271596" cy="2952328"/>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endParaRPr>
          </a:p>
        </p:txBody>
      </p:sp>
      <p:sp>
        <p:nvSpPr>
          <p:cNvPr id="45" name="矩形 44"/>
          <p:cNvSpPr/>
          <p:nvPr/>
        </p:nvSpPr>
        <p:spPr>
          <a:xfrm>
            <a:off x="5429779" y="1888328"/>
            <a:ext cx="1297399" cy="432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t>02</a:t>
            </a:r>
            <a:endParaRPr lang="zh-CN" altLang="en-US" sz="3200" b="1" dirty="0"/>
          </a:p>
        </p:txBody>
      </p:sp>
      <p:sp>
        <p:nvSpPr>
          <p:cNvPr id="22" name="文本框 3"/>
          <p:cNvSpPr txBox="1"/>
          <p:nvPr/>
        </p:nvSpPr>
        <p:spPr>
          <a:xfrm>
            <a:off x="4782685" y="2679281"/>
            <a:ext cx="4552881" cy="707886"/>
          </a:xfrm>
          <a:prstGeom prst="rect">
            <a:avLst/>
          </a:prstGeom>
          <a:noFill/>
          <a:effectLst/>
        </p:spPr>
        <p:txBody>
          <a:bodyPr wrap="square" rtlCol="0">
            <a:spAutoFit/>
          </a:bodyPr>
          <a:lstStyle/>
          <a:p>
            <a:r>
              <a:rPr lang="zh-CN" altLang="en-US" sz="4000" b="1" dirty="0" smtClean="0">
                <a:solidFill>
                  <a:srgbClr val="FBFCF2"/>
                </a:solidFill>
                <a:latin typeface="微软雅黑" pitchFamily="34" charset="-122"/>
                <a:ea typeface="微软雅黑" pitchFamily="34" charset="-122"/>
              </a:rPr>
              <a:t>产品及服务</a:t>
            </a:r>
            <a:endParaRPr lang="zh-CN" altLang="en-US" sz="4000" b="1" dirty="0">
              <a:solidFill>
                <a:srgbClr val="FBFCF2"/>
              </a:solidFill>
              <a:latin typeface="微软雅黑" pitchFamily="34" charset="-122"/>
              <a:ea typeface="微软雅黑" pitchFamily="34" charset="-122"/>
            </a:endParaRPr>
          </a:p>
        </p:txBody>
      </p:sp>
      <p:sp>
        <p:nvSpPr>
          <p:cNvPr id="2" name="矩形 1"/>
          <p:cNvSpPr/>
          <p:nvPr/>
        </p:nvSpPr>
        <p:spPr>
          <a:xfrm>
            <a:off x="1270670" y="5343599"/>
            <a:ext cx="1877437" cy="461665"/>
          </a:xfrm>
          <a:prstGeom prst="rect">
            <a:avLst/>
          </a:prstGeom>
        </p:spPr>
        <p:txBody>
          <a:bodyPr wrap="none">
            <a:spAutoFit/>
          </a:bodyPr>
          <a:lstStyle/>
          <a:p>
            <a:pPr marL="457200" lvl="0" indent="-457200">
              <a:buFont typeface="Wingdings" panose="05000000000000000000" pitchFamily="2" charset="2"/>
              <a:buChar char="l"/>
            </a:pPr>
            <a:r>
              <a:rPr lang="zh-CN" altLang="en-US" sz="2400" dirty="0" smtClean="0">
                <a:solidFill>
                  <a:srgbClr val="EEECE1">
                    <a:lumMod val="25000"/>
                  </a:srgbClr>
                </a:solidFill>
                <a:latin typeface="微软雅黑" pitchFamily="34" charset="-122"/>
                <a:ea typeface="微软雅黑" pitchFamily="34" charset="-122"/>
              </a:rPr>
              <a:t>主要业务</a:t>
            </a:r>
            <a:endParaRPr lang="en-US" altLang="zh-CN" sz="2400" dirty="0">
              <a:solidFill>
                <a:srgbClr val="EEECE1">
                  <a:lumMod val="25000"/>
                </a:srgbClr>
              </a:solidFill>
              <a:latin typeface="微软雅黑" pitchFamily="34" charset="-122"/>
              <a:ea typeface="微软雅黑" pitchFamily="34" charset="-122"/>
            </a:endParaRPr>
          </a:p>
        </p:txBody>
      </p:sp>
      <p:sp>
        <p:nvSpPr>
          <p:cNvPr id="3" name="矩形 2"/>
          <p:cNvSpPr/>
          <p:nvPr/>
        </p:nvSpPr>
        <p:spPr>
          <a:xfrm>
            <a:off x="3687677" y="5312603"/>
            <a:ext cx="1877437" cy="461665"/>
          </a:xfrm>
          <a:prstGeom prst="rect">
            <a:avLst/>
          </a:prstGeom>
        </p:spPr>
        <p:txBody>
          <a:bodyPr wrap="none">
            <a:spAutoFit/>
          </a:bodyPr>
          <a:lstStyle/>
          <a:p>
            <a:pPr marL="457200" lvl="0" indent="-457200">
              <a:buFont typeface="Wingdings" panose="05000000000000000000" pitchFamily="2" charset="2"/>
              <a:buChar char="l"/>
            </a:pPr>
            <a:r>
              <a:rPr lang="zh-CN" altLang="en-US" sz="2400" dirty="0" smtClean="0">
                <a:solidFill>
                  <a:srgbClr val="EEECE1">
                    <a:lumMod val="25000"/>
                  </a:srgbClr>
                </a:solidFill>
                <a:latin typeface="微软雅黑" pitchFamily="34" charset="-122"/>
                <a:ea typeface="微软雅黑" pitchFamily="34" charset="-122"/>
              </a:rPr>
              <a:t>营销网络</a:t>
            </a:r>
            <a:endParaRPr lang="en-US" altLang="zh-CN" sz="2400" dirty="0">
              <a:solidFill>
                <a:srgbClr val="EEECE1">
                  <a:lumMod val="25000"/>
                </a:srgbClr>
              </a:solidFill>
              <a:latin typeface="微软雅黑" pitchFamily="34" charset="-122"/>
              <a:ea typeface="微软雅黑" pitchFamily="34" charset="-122"/>
            </a:endParaRPr>
          </a:p>
        </p:txBody>
      </p:sp>
      <p:sp>
        <p:nvSpPr>
          <p:cNvPr id="4" name="矩形 3"/>
          <p:cNvSpPr/>
          <p:nvPr/>
        </p:nvSpPr>
        <p:spPr>
          <a:xfrm>
            <a:off x="6073749" y="5331226"/>
            <a:ext cx="1877437" cy="461665"/>
          </a:xfrm>
          <a:prstGeom prst="rect">
            <a:avLst/>
          </a:prstGeom>
        </p:spPr>
        <p:txBody>
          <a:bodyPr wrap="none">
            <a:spAutoFit/>
          </a:bodyPr>
          <a:lstStyle/>
          <a:p>
            <a:pPr marL="457200" lvl="0" indent="-457200">
              <a:buFont typeface="Wingdings" panose="05000000000000000000" pitchFamily="2" charset="2"/>
              <a:buChar char="l"/>
            </a:pPr>
            <a:r>
              <a:rPr lang="zh-CN" altLang="en-US" sz="2400" dirty="0" smtClean="0">
                <a:solidFill>
                  <a:srgbClr val="EEECE1">
                    <a:lumMod val="25000"/>
                  </a:srgbClr>
                </a:solidFill>
                <a:latin typeface="微软雅黑" pitchFamily="34" charset="-122"/>
                <a:ea typeface="微软雅黑" pitchFamily="34" charset="-122"/>
              </a:rPr>
              <a:t>产品介绍</a:t>
            </a:r>
            <a:endParaRPr lang="zh-CN" altLang="en-US" sz="2400" dirty="0">
              <a:solidFill>
                <a:srgbClr val="EEECE1">
                  <a:lumMod val="25000"/>
                </a:srgb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250"/>
                                        <p:tgtEl>
                                          <p:spTgt spid="3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right)">
                                      <p:cBhvr>
                                        <p:cTn id="10" dur="1250"/>
                                        <p:tgtEl>
                                          <p:spTgt spid="31"/>
                                        </p:tgtEl>
                                      </p:cBhvr>
                                    </p:animEffect>
                                  </p:childTnLst>
                                </p:cTn>
                              </p:par>
                            </p:childTnLst>
                          </p:cTn>
                        </p:par>
                        <p:par>
                          <p:cTn id="11" fill="hold">
                            <p:stCondLst>
                              <p:cond delay="1500"/>
                            </p:stCondLst>
                            <p:childTnLst>
                              <p:par>
                                <p:cTn id="12" presetID="55" presetClass="entr" presetSubtype="0" fill="hold" grpId="0" nodeType="after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p:cTn id="14" dur="750" fill="hold"/>
                                        <p:tgtEl>
                                          <p:spTgt spid="40"/>
                                        </p:tgtEl>
                                        <p:attrNameLst>
                                          <p:attrName>ppt_w</p:attrName>
                                        </p:attrNameLst>
                                      </p:cBhvr>
                                      <p:tavLst>
                                        <p:tav tm="0">
                                          <p:val>
                                            <p:strVal val="#ppt_w*0.70"/>
                                          </p:val>
                                        </p:tav>
                                        <p:tav tm="100000">
                                          <p:val>
                                            <p:strVal val="#ppt_w"/>
                                          </p:val>
                                        </p:tav>
                                      </p:tavLst>
                                    </p:anim>
                                    <p:anim calcmode="lin" valueType="num">
                                      <p:cBhvr>
                                        <p:cTn id="15" dur="750" fill="hold"/>
                                        <p:tgtEl>
                                          <p:spTgt spid="40"/>
                                        </p:tgtEl>
                                        <p:attrNameLst>
                                          <p:attrName>ppt_h</p:attrName>
                                        </p:attrNameLst>
                                      </p:cBhvr>
                                      <p:tavLst>
                                        <p:tav tm="0">
                                          <p:val>
                                            <p:strVal val="#ppt_h"/>
                                          </p:val>
                                        </p:tav>
                                        <p:tav tm="100000">
                                          <p:val>
                                            <p:strVal val="#ppt_h"/>
                                          </p:val>
                                        </p:tav>
                                      </p:tavLst>
                                    </p:anim>
                                    <p:animEffect transition="in" filter="fade">
                                      <p:cBhvr>
                                        <p:cTn id="16" dur="750"/>
                                        <p:tgtEl>
                                          <p:spTgt spid="40"/>
                                        </p:tgtEl>
                                      </p:cBhvr>
                                    </p:animEffect>
                                  </p:childTnLst>
                                </p:cTn>
                              </p:par>
                            </p:childTnLst>
                          </p:cTn>
                        </p:par>
                        <p:par>
                          <p:cTn id="17" fill="hold">
                            <p:stCondLst>
                              <p:cond delay="2500"/>
                            </p:stCondLst>
                            <p:childTnLst>
                              <p:par>
                                <p:cTn id="18" presetID="12" presetClass="entr" presetSubtype="4"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500"/>
                                        <p:tgtEl>
                                          <p:spTgt spid="45"/>
                                        </p:tgtEl>
                                        <p:attrNameLst>
                                          <p:attrName>ppt_y</p:attrName>
                                        </p:attrNameLst>
                                      </p:cBhvr>
                                      <p:tavLst>
                                        <p:tav tm="0">
                                          <p:val>
                                            <p:strVal val="#ppt_y+#ppt_h*1.125000"/>
                                          </p:val>
                                        </p:tav>
                                        <p:tav tm="100000">
                                          <p:val>
                                            <p:strVal val="#ppt_y"/>
                                          </p:val>
                                        </p:tav>
                                      </p:tavLst>
                                    </p:anim>
                                    <p:animEffect transition="in" filter="wipe(up)">
                                      <p:cBhvr>
                                        <p:cTn id="21" dur="500"/>
                                        <p:tgtEl>
                                          <p:spTgt spid="45"/>
                                        </p:tgtEl>
                                      </p:cBhvr>
                                    </p:animEffect>
                                  </p:childTnLst>
                                </p:cTn>
                              </p:par>
                            </p:childTnLst>
                          </p:cTn>
                        </p:par>
                        <p:par>
                          <p:cTn id="22" fill="hold">
                            <p:stCondLst>
                              <p:cond delay="300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childTnLst>
                                </p:cTn>
                              </p:par>
                            </p:childTnLst>
                          </p:cTn>
                        </p:par>
                        <p:par>
                          <p:cTn id="27" fill="hold">
                            <p:stCondLst>
                              <p:cond delay="3200"/>
                            </p:stCondLst>
                            <p:childTnLst>
                              <p:par>
                                <p:cTn id="28" presetID="47" presetClass="entr" presetSubtype="0" fill="hold" grpId="0" nodeType="afterEffect">
                                  <p:stCondLst>
                                    <p:cond delay="0"/>
                                  </p:stCondLst>
                                  <p:iterate type="lt">
                                    <p:tmPct val="10000"/>
                                  </p:iterate>
                                  <p:childTnLst>
                                    <p:set>
                                      <p:cBhvr>
                                        <p:cTn id="29" dur="1" fill="hold">
                                          <p:stCondLst>
                                            <p:cond delay="0"/>
                                          </p:stCondLst>
                                        </p:cTn>
                                        <p:tgtEl>
                                          <p:spTgt spid="28"/>
                                        </p:tgtEl>
                                        <p:attrNameLst>
                                          <p:attrName>style.visibility</p:attrName>
                                        </p:attrNameLst>
                                      </p:cBhvr>
                                      <p:to>
                                        <p:strVal val="visible"/>
                                      </p:to>
                                    </p:set>
                                    <p:animEffect transition="in" filter="fade">
                                      <p:cBhvr>
                                        <p:cTn id="30" dur="1250"/>
                                        <p:tgtEl>
                                          <p:spTgt spid="28"/>
                                        </p:tgtEl>
                                      </p:cBhvr>
                                    </p:animEffect>
                                    <p:anim calcmode="lin" valueType="num">
                                      <p:cBhvr>
                                        <p:cTn id="31" dur="1250" fill="hold"/>
                                        <p:tgtEl>
                                          <p:spTgt spid="28"/>
                                        </p:tgtEl>
                                        <p:attrNameLst>
                                          <p:attrName>ppt_x</p:attrName>
                                        </p:attrNameLst>
                                      </p:cBhvr>
                                      <p:tavLst>
                                        <p:tav tm="0">
                                          <p:val>
                                            <p:strVal val="#ppt_x"/>
                                          </p:val>
                                        </p:tav>
                                        <p:tav tm="100000">
                                          <p:val>
                                            <p:strVal val="#ppt_x"/>
                                          </p:val>
                                        </p:tav>
                                      </p:tavLst>
                                    </p:anim>
                                    <p:anim calcmode="lin" valueType="num">
                                      <p:cBhvr>
                                        <p:cTn id="32" dur="1250" fill="hold"/>
                                        <p:tgtEl>
                                          <p:spTgt spid="28"/>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iterate type="lt">
                                    <p:tmPct val="10000"/>
                                  </p:iterate>
                                  <p:childTnLst>
                                    <p:set>
                                      <p:cBhvr>
                                        <p:cTn id="34" dur="1" fill="hold">
                                          <p:stCondLst>
                                            <p:cond delay="0"/>
                                          </p:stCondLst>
                                        </p:cTn>
                                        <p:tgtEl>
                                          <p:spTgt spid="2"/>
                                        </p:tgtEl>
                                        <p:attrNameLst>
                                          <p:attrName>style.visibility</p:attrName>
                                        </p:attrNameLst>
                                      </p:cBhvr>
                                      <p:to>
                                        <p:strVal val="visible"/>
                                      </p:to>
                                    </p:set>
                                    <p:animEffect transition="in" filter="fade">
                                      <p:cBhvr>
                                        <p:cTn id="35" dur="1250"/>
                                        <p:tgtEl>
                                          <p:spTgt spid="2"/>
                                        </p:tgtEl>
                                      </p:cBhvr>
                                    </p:animEffect>
                                    <p:anim calcmode="lin" valueType="num">
                                      <p:cBhvr>
                                        <p:cTn id="36" dur="1250" fill="hold"/>
                                        <p:tgtEl>
                                          <p:spTgt spid="2"/>
                                        </p:tgtEl>
                                        <p:attrNameLst>
                                          <p:attrName>ppt_x</p:attrName>
                                        </p:attrNameLst>
                                      </p:cBhvr>
                                      <p:tavLst>
                                        <p:tav tm="0">
                                          <p:val>
                                            <p:strVal val="#ppt_x"/>
                                          </p:val>
                                        </p:tav>
                                        <p:tav tm="100000">
                                          <p:val>
                                            <p:strVal val="#ppt_x"/>
                                          </p:val>
                                        </p:tav>
                                      </p:tavLst>
                                    </p:anim>
                                    <p:anim calcmode="lin" valueType="num">
                                      <p:cBhvr>
                                        <p:cTn id="37" dur="1250" fill="hold"/>
                                        <p:tgtEl>
                                          <p:spTgt spid="2"/>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iterate type="lt">
                                    <p:tmPct val="10000"/>
                                  </p:iterate>
                                  <p:childTnLst>
                                    <p:set>
                                      <p:cBhvr>
                                        <p:cTn id="39" dur="1" fill="hold">
                                          <p:stCondLst>
                                            <p:cond delay="0"/>
                                          </p:stCondLst>
                                        </p:cTn>
                                        <p:tgtEl>
                                          <p:spTgt spid="3"/>
                                        </p:tgtEl>
                                        <p:attrNameLst>
                                          <p:attrName>style.visibility</p:attrName>
                                        </p:attrNameLst>
                                      </p:cBhvr>
                                      <p:to>
                                        <p:strVal val="visible"/>
                                      </p:to>
                                    </p:set>
                                    <p:animEffect transition="in" filter="fade">
                                      <p:cBhvr>
                                        <p:cTn id="40" dur="1250"/>
                                        <p:tgtEl>
                                          <p:spTgt spid="3"/>
                                        </p:tgtEl>
                                      </p:cBhvr>
                                    </p:animEffect>
                                    <p:anim calcmode="lin" valueType="num">
                                      <p:cBhvr>
                                        <p:cTn id="41" dur="1250" fill="hold"/>
                                        <p:tgtEl>
                                          <p:spTgt spid="3"/>
                                        </p:tgtEl>
                                        <p:attrNameLst>
                                          <p:attrName>ppt_x</p:attrName>
                                        </p:attrNameLst>
                                      </p:cBhvr>
                                      <p:tavLst>
                                        <p:tav tm="0">
                                          <p:val>
                                            <p:strVal val="#ppt_x"/>
                                          </p:val>
                                        </p:tav>
                                        <p:tav tm="100000">
                                          <p:val>
                                            <p:strVal val="#ppt_x"/>
                                          </p:val>
                                        </p:tav>
                                      </p:tavLst>
                                    </p:anim>
                                    <p:anim calcmode="lin" valueType="num">
                                      <p:cBhvr>
                                        <p:cTn id="42" dur="1250" fill="hold"/>
                                        <p:tgtEl>
                                          <p:spTgt spid="3"/>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iterate type="lt">
                                    <p:tmPct val="10000"/>
                                  </p:iterate>
                                  <p:childTnLst>
                                    <p:set>
                                      <p:cBhvr>
                                        <p:cTn id="44" dur="1" fill="hold">
                                          <p:stCondLst>
                                            <p:cond delay="0"/>
                                          </p:stCondLst>
                                        </p:cTn>
                                        <p:tgtEl>
                                          <p:spTgt spid="4"/>
                                        </p:tgtEl>
                                        <p:attrNameLst>
                                          <p:attrName>style.visibility</p:attrName>
                                        </p:attrNameLst>
                                      </p:cBhvr>
                                      <p:to>
                                        <p:strVal val="visible"/>
                                      </p:to>
                                    </p:set>
                                    <p:animEffect transition="in" filter="fade">
                                      <p:cBhvr>
                                        <p:cTn id="45" dur="1250"/>
                                        <p:tgtEl>
                                          <p:spTgt spid="4"/>
                                        </p:tgtEl>
                                      </p:cBhvr>
                                    </p:animEffect>
                                    <p:anim calcmode="lin" valueType="num">
                                      <p:cBhvr>
                                        <p:cTn id="46" dur="1250" fill="hold"/>
                                        <p:tgtEl>
                                          <p:spTgt spid="4"/>
                                        </p:tgtEl>
                                        <p:attrNameLst>
                                          <p:attrName>ppt_x</p:attrName>
                                        </p:attrNameLst>
                                      </p:cBhvr>
                                      <p:tavLst>
                                        <p:tav tm="0">
                                          <p:val>
                                            <p:strVal val="#ppt_x"/>
                                          </p:val>
                                        </p:tav>
                                        <p:tav tm="100000">
                                          <p:val>
                                            <p:strVal val="#ppt_x"/>
                                          </p:val>
                                        </p:tav>
                                      </p:tavLst>
                                    </p:anim>
                                    <p:anim calcmode="lin" valueType="num">
                                      <p:cBhvr>
                                        <p:cTn id="47" dur="1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animBg="1"/>
      <p:bldP spid="31" grpId="0" animBg="1"/>
      <p:bldP spid="40" grpId="0" animBg="1"/>
      <p:bldP spid="45" grpId="0"/>
      <p:bldP spid="22" grpId="0"/>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
          <p:cNvSpPr>
            <a:spLocks noChangeArrowheads="1"/>
          </p:cNvSpPr>
          <p:nvPr/>
        </p:nvSpPr>
        <p:spPr bwMode="auto">
          <a:xfrm>
            <a:off x="762000" y="1614488"/>
            <a:ext cx="4465638" cy="21653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anchor="ctr"/>
          <a:lstStyle/>
          <a:p>
            <a:pPr algn="ctr"/>
            <a:endParaRPr lang="zh-CN" altLang="en-US">
              <a:solidFill>
                <a:srgbClr val="FFFFFF"/>
              </a:solidFill>
              <a:latin typeface="宋体" pitchFamily="2" charset="-122"/>
              <a:sym typeface="宋体" pitchFamily="2" charset="-122"/>
            </a:endParaRPr>
          </a:p>
        </p:txBody>
      </p:sp>
      <p:sp>
        <p:nvSpPr>
          <p:cNvPr id="3" name="矩形 11"/>
          <p:cNvSpPr>
            <a:spLocks noChangeArrowheads="1"/>
          </p:cNvSpPr>
          <p:nvPr/>
        </p:nvSpPr>
        <p:spPr bwMode="auto">
          <a:xfrm>
            <a:off x="762000" y="3903663"/>
            <a:ext cx="1858963" cy="2166937"/>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a:solidFill>
                <a:srgbClr val="FFFFFF"/>
              </a:solidFill>
              <a:latin typeface="宋体" pitchFamily="2" charset="-122"/>
              <a:sym typeface="宋体" pitchFamily="2" charset="-122"/>
            </a:endParaRPr>
          </a:p>
        </p:txBody>
      </p:sp>
      <p:sp>
        <p:nvSpPr>
          <p:cNvPr id="4" name="矩形 12"/>
          <p:cNvSpPr>
            <a:spLocks noChangeArrowheads="1"/>
          </p:cNvSpPr>
          <p:nvPr/>
        </p:nvSpPr>
        <p:spPr bwMode="auto">
          <a:xfrm>
            <a:off x="2755900" y="3903663"/>
            <a:ext cx="2471738" cy="2166937"/>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txBody>
          <a:bodyPr anchor="ctr"/>
          <a:lstStyle/>
          <a:p>
            <a:pPr algn="ctr"/>
            <a:endParaRPr lang="zh-CN" altLang="en-US">
              <a:solidFill>
                <a:srgbClr val="FFFFFF"/>
              </a:solidFill>
              <a:latin typeface="宋体" pitchFamily="2" charset="-122"/>
              <a:sym typeface="宋体" pitchFamily="2" charset="-122"/>
            </a:endParaRPr>
          </a:p>
        </p:txBody>
      </p:sp>
      <p:sp>
        <p:nvSpPr>
          <p:cNvPr id="9" name="矩形 17"/>
          <p:cNvSpPr>
            <a:spLocks noChangeArrowheads="1"/>
          </p:cNvSpPr>
          <p:nvPr/>
        </p:nvSpPr>
        <p:spPr bwMode="auto">
          <a:xfrm>
            <a:off x="7383463" y="1509713"/>
            <a:ext cx="4165600" cy="982662"/>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sym typeface="宋体" pitchFamily="2" charset="-122"/>
            </a:endParaRPr>
          </a:p>
        </p:txBody>
      </p:sp>
      <p:sp>
        <p:nvSpPr>
          <p:cNvPr id="10" name="矩形 18"/>
          <p:cNvSpPr>
            <a:spLocks noChangeArrowheads="1"/>
          </p:cNvSpPr>
          <p:nvPr/>
        </p:nvSpPr>
        <p:spPr bwMode="auto">
          <a:xfrm>
            <a:off x="7391400" y="2732088"/>
            <a:ext cx="4165600" cy="982662"/>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sym typeface="宋体" pitchFamily="2" charset="-122"/>
            </a:endParaRPr>
          </a:p>
        </p:txBody>
      </p:sp>
      <p:sp>
        <p:nvSpPr>
          <p:cNvPr id="11" name="矩形 19"/>
          <p:cNvSpPr>
            <a:spLocks noChangeArrowheads="1"/>
          </p:cNvSpPr>
          <p:nvPr/>
        </p:nvSpPr>
        <p:spPr bwMode="auto">
          <a:xfrm>
            <a:off x="7391400" y="3954463"/>
            <a:ext cx="4165600" cy="982662"/>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sym typeface="宋体" pitchFamily="2" charset="-122"/>
            </a:endParaRPr>
          </a:p>
        </p:txBody>
      </p:sp>
      <p:sp>
        <p:nvSpPr>
          <p:cNvPr id="12" name="矩形 20"/>
          <p:cNvSpPr>
            <a:spLocks noChangeArrowheads="1"/>
          </p:cNvSpPr>
          <p:nvPr/>
        </p:nvSpPr>
        <p:spPr bwMode="auto">
          <a:xfrm>
            <a:off x="7391400" y="5175250"/>
            <a:ext cx="4165600" cy="982663"/>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sym typeface="宋体" pitchFamily="2" charset="-122"/>
            </a:endParaRPr>
          </a:p>
        </p:txBody>
      </p:sp>
      <p:grpSp>
        <p:nvGrpSpPr>
          <p:cNvPr id="25" name="组合 24"/>
          <p:cNvGrpSpPr/>
          <p:nvPr/>
        </p:nvGrpSpPr>
        <p:grpSpPr>
          <a:xfrm>
            <a:off x="6129338" y="2732088"/>
            <a:ext cx="982662" cy="982662"/>
            <a:chOff x="6129338" y="2732088"/>
            <a:chExt cx="982662" cy="982662"/>
          </a:xfrm>
        </p:grpSpPr>
        <p:sp>
          <p:nvSpPr>
            <p:cNvPr id="6" name="矩形 14"/>
            <p:cNvSpPr>
              <a:spLocks noChangeArrowheads="1"/>
            </p:cNvSpPr>
            <p:nvPr/>
          </p:nvSpPr>
          <p:spPr bwMode="auto">
            <a:xfrm>
              <a:off x="6129338" y="2732088"/>
              <a:ext cx="982662" cy="982662"/>
            </a:xfrm>
            <a:prstGeom prst="rect">
              <a:avLst/>
            </a:prstGeom>
            <a:solidFill>
              <a:srgbClr val="00A1DA"/>
            </a:solidFill>
            <a:ln>
              <a:noFill/>
            </a:ln>
          </p:spPr>
          <p:txBody>
            <a:bodyPr anchor="ctr"/>
            <a:lstStyle/>
            <a:p>
              <a:pPr algn="ctr"/>
              <a:endParaRPr lang="zh-CN" altLang="en-US">
                <a:solidFill>
                  <a:srgbClr val="FFFFFF"/>
                </a:solidFill>
                <a:latin typeface="宋体" pitchFamily="2" charset="-122"/>
                <a:sym typeface="宋体" pitchFamily="2" charset="-122"/>
              </a:endParaRPr>
            </a:p>
          </p:txBody>
        </p:sp>
        <p:pic>
          <p:nvPicPr>
            <p:cNvPr id="14" name="图片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8725" y="2901950"/>
              <a:ext cx="623888"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 name="组合 25"/>
          <p:cNvGrpSpPr/>
          <p:nvPr/>
        </p:nvGrpSpPr>
        <p:grpSpPr>
          <a:xfrm>
            <a:off x="6129338" y="3954463"/>
            <a:ext cx="982662" cy="982662"/>
            <a:chOff x="6129338" y="3954463"/>
            <a:chExt cx="982662" cy="982662"/>
          </a:xfrm>
        </p:grpSpPr>
        <p:sp>
          <p:nvSpPr>
            <p:cNvPr id="7" name="矩形 15"/>
            <p:cNvSpPr>
              <a:spLocks noChangeArrowheads="1"/>
            </p:cNvSpPr>
            <p:nvPr/>
          </p:nvSpPr>
          <p:spPr bwMode="auto">
            <a:xfrm>
              <a:off x="6129338" y="3954463"/>
              <a:ext cx="982662" cy="982662"/>
            </a:xfrm>
            <a:prstGeom prst="rect">
              <a:avLst/>
            </a:prstGeom>
            <a:solidFill>
              <a:srgbClr val="00C898"/>
            </a:solidFill>
            <a:ln>
              <a:noFill/>
            </a:ln>
          </p:spPr>
          <p:txBody>
            <a:bodyPr anchor="ctr"/>
            <a:lstStyle/>
            <a:p>
              <a:pPr algn="ctr"/>
              <a:endParaRPr lang="zh-CN" altLang="en-US">
                <a:solidFill>
                  <a:srgbClr val="FFFFFF"/>
                </a:solidFill>
                <a:latin typeface="宋体" pitchFamily="2" charset="-122"/>
                <a:sym typeface="宋体" pitchFamily="2" charset="-122"/>
              </a:endParaRPr>
            </a:p>
          </p:txBody>
        </p:sp>
        <p:pic>
          <p:nvPicPr>
            <p:cNvPr id="15" name="图片 2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26188" y="4194175"/>
              <a:ext cx="5873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组合 26"/>
          <p:cNvGrpSpPr/>
          <p:nvPr/>
        </p:nvGrpSpPr>
        <p:grpSpPr>
          <a:xfrm>
            <a:off x="6129338" y="5175250"/>
            <a:ext cx="982662" cy="982663"/>
            <a:chOff x="6129338" y="5175250"/>
            <a:chExt cx="982662" cy="982663"/>
          </a:xfrm>
        </p:grpSpPr>
        <p:sp>
          <p:nvSpPr>
            <p:cNvPr id="8" name="矩形 16"/>
            <p:cNvSpPr>
              <a:spLocks noChangeArrowheads="1"/>
            </p:cNvSpPr>
            <p:nvPr/>
          </p:nvSpPr>
          <p:spPr bwMode="auto">
            <a:xfrm>
              <a:off x="6129338" y="5175250"/>
              <a:ext cx="982662" cy="982663"/>
            </a:xfrm>
            <a:prstGeom prst="rect">
              <a:avLst/>
            </a:prstGeom>
            <a:solidFill>
              <a:srgbClr val="92D050"/>
            </a:solidFill>
            <a:ln>
              <a:noFill/>
            </a:ln>
          </p:spPr>
          <p:txBody>
            <a:bodyPr anchor="ctr"/>
            <a:lstStyle/>
            <a:p>
              <a:pPr algn="ctr"/>
              <a:endParaRPr lang="zh-CN" altLang="en-US">
                <a:solidFill>
                  <a:srgbClr val="FFFFFF"/>
                </a:solidFill>
                <a:latin typeface="宋体" pitchFamily="2" charset="-122"/>
                <a:sym typeface="宋体" pitchFamily="2" charset="-122"/>
              </a:endParaRPr>
            </a:p>
          </p:txBody>
        </p:sp>
        <p:pic>
          <p:nvPicPr>
            <p:cNvPr id="16" name="图片 2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97625" y="5416550"/>
              <a:ext cx="5111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文本框 3"/>
          <p:cNvSpPr txBox="1"/>
          <p:nvPr/>
        </p:nvSpPr>
        <p:spPr>
          <a:xfrm>
            <a:off x="1558702" y="428328"/>
            <a:ext cx="2160240" cy="646331"/>
          </a:xfrm>
          <a:prstGeom prst="rect">
            <a:avLst/>
          </a:prstGeom>
          <a:noFill/>
          <a:effectLst/>
        </p:spPr>
        <p:txBody>
          <a:bodyPr wrap="square" rtlCol="0">
            <a:spAutoFit/>
          </a:bodyPr>
          <a:lstStyle/>
          <a:p>
            <a:pPr algn="ctr"/>
            <a:r>
              <a:rPr lang="zh-CN" altLang="en-US" sz="3600" b="1" dirty="0">
                <a:gradFill flip="none" rotWithShape="1">
                  <a:gsLst>
                    <a:gs pos="0">
                      <a:srgbClr val="04B5EC"/>
                    </a:gs>
                    <a:gs pos="100000">
                      <a:srgbClr val="00C88A"/>
                    </a:gs>
                  </a:gsLst>
                  <a:lin ang="0" scaled="1"/>
                  <a:tileRect/>
                </a:gradFill>
                <a:latin typeface="微软雅黑" pitchFamily="34" charset="-122"/>
                <a:ea typeface="微软雅黑" pitchFamily="34" charset="-122"/>
              </a:rPr>
              <a:t>主要业务</a:t>
            </a:r>
          </a:p>
        </p:txBody>
      </p:sp>
      <p:sp>
        <p:nvSpPr>
          <p:cNvPr id="22" name="矩形 21"/>
          <p:cNvSpPr/>
          <p:nvPr/>
        </p:nvSpPr>
        <p:spPr>
          <a:xfrm>
            <a:off x="7698432" y="1614488"/>
            <a:ext cx="2213198" cy="400110"/>
          </a:xfrm>
          <a:prstGeom prst="rect">
            <a:avLst/>
          </a:prstGeom>
        </p:spPr>
        <p:txBody>
          <a:bodyPr wrap="square">
            <a:spAutoFit/>
          </a:bodyPr>
          <a:lstStyle/>
          <a:p>
            <a:pPr lvl="0"/>
            <a:r>
              <a:rPr lang="zh-CN" altLang="en-US" sz="2000" b="1" dirty="0" smtClean="0">
                <a:solidFill>
                  <a:schemeClr val="bg1"/>
                </a:solidFill>
                <a:latin typeface="微软雅黑" pitchFamily="34" charset="-122"/>
                <a:ea typeface="微软雅黑" pitchFamily="34" charset="-122"/>
              </a:rPr>
              <a:t>网站建设</a:t>
            </a:r>
            <a:endParaRPr lang="zh-CN" altLang="en-US" sz="2000" b="1" dirty="0">
              <a:solidFill>
                <a:schemeClr val="bg1"/>
              </a:solidFill>
              <a:latin typeface="微软雅黑" pitchFamily="34" charset="-122"/>
              <a:ea typeface="微软雅黑" pitchFamily="34" charset="-122"/>
            </a:endParaRPr>
          </a:p>
        </p:txBody>
      </p:sp>
      <p:sp>
        <p:nvSpPr>
          <p:cNvPr id="23" name="矩形 22"/>
          <p:cNvSpPr/>
          <p:nvPr/>
        </p:nvSpPr>
        <p:spPr>
          <a:xfrm>
            <a:off x="7728122" y="2012628"/>
            <a:ext cx="3828878" cy="313932"/>
          </a:xfrm>
          <a:prstGeom prst="rect">
            <a:avLst/>
          </a:prstGeom>
        </p:spPr>
        <p:txBody>
          <a:bodyPr wrap="square">
            <a:spAutoFit/>
          </a:bodyPr>
          <a:lstStyle/>
          <a:p>
            <a:pPr>
              <a:lnSpc>
                <a:spcPct val="120000"/>
              </a:lnSpc>
            </a:pPr>
            <a:r>
              <a:rPr lang="zh-CN" altLang="en-US" sz="1200" dirty="0" smtClean="0">
                <a:solidFill>
                  <a:schemeClr val="bg1"/>
                </a:solidFill>
                <a:latin typeface="微软雅黑" pitchFamily="34" charset="-122"/>
                <a:ea typeface="微软雅黑" pitchFamily="34" charset="-122"/>
              </a:rPr>
              <a:t>官网、电商、门户、品牌、</a:t>
            </a:r>
            <a:r>
              <a:rPr lang="en-US" altLang="zh-CN" sz="1200" dirty="0" smtClean="0">
                <a:solidFill>
                  <a:schemeClr val="bg1"/>
                </a:solidFill>
                <a:latin typeface="微软雅黑" pitchFamily="34" charset="-122"/>
                <a:ea typeface="微软雅黑" pitchFamily="34" charset="-122"/>
              </a:rPr>
              <a:t>H5</a:t>
            </a:r>
            <a:r>
              <a:rPr lang="zh-CN" altLang="en-US" sz="1200" dirty="0" smtClean="0">
                <a:solidFill>
                  <a:schemeClr val="bg1"/>
                </a:solidFill>
                <a:latin typeface="微软雅黑" pitchFamily="34" charset="-122"/>
                <a:ea typeface="微软雅黑" pitchFamily="34" charset="-122"/>
              </a:rPr>
              <a:t>、微站等各类网站建设</a:t>
            </a:r>
            <a:endParaRPr lang="zh-CN" altLang="en-US" sz="1200" dirty="0">
              <a:solidFill>
                <a:schemeClr val="bg1"/>
              </a:solidFill>
              <a:latin typeface="微软雅黑" pitchFamily="34" charset="-122"/>
              <a:ea typeface="微软雅黑" pitchFamily="34" charset="-122"/>
            </a:endParaRPr>
          </a:p>
        </p:txBody>
      </p:sp>
      <p:sp>
        <p:nvSpPr>
          <p:cNvPr id="28" name="矩形 27"/>
          <p:cNvSpPr/>
          <p:nvPr/>
        </p:nvSpPr>
        <p:spPr>
          <a:xfrm>
            <a:off x="7704434" y="2852936"/>
            <a:ext cx="3719364" cy="400110"/>
          </a:xfrm>
          <a:prstGeom prst="rect">
            <a:avLst/>
          </a:prstGeom>
        </p:spPr>
        <p:txBody>
          <a:bodyPr wrap="square">
            <a:spAutoFit/>
          </a:bodyPr>
          <a:lstStyle/>
          <a:p>
            <a:pPr lvl="0"/>
            <a:r>
              <a:rPr lang="zh-CN" altLang="en-US" sz="2000" b="1" dirty="0" smtClean="0">
                <a:solidFill>
                  <a:schemeClr val="bg1"/>
                </a:solidFill>
                <a:latin typeface="微软雅黑" pitchFamily="34" charset="-122"/>
                <a:ea typeface="微软雅黑" pitchFamily="34" charset="-122"/>
              </a:rPr>
              <a:t>软件开发、</a:t>
            </a:r>
            <a:r>
              <a:rPr lang="zh-CN" altLang="en-US" sz="2000" b="1" dirty="0" smtClean="0">
                <a:solidFill>
                  <a:schemeClr val="bg1"/>
                </a:solidFill>
                <a:latin typeface="微软雅黑" pitchFamily="34" charset="-122"/>
                <a:ea typeface="微软雅黑" pitchFamily="34" charset="-122"/>
              </a:rPr>
              <a:t>人工智能、大数据</a:t>
            </a:r>
            <a:endParaRPr lang="zh-CN" altLang="en-US" sz="2000" b="1" dirty="0">
              <a:solidFill>
                <a:schemeClr val="bg1"/>
              </a:solidFill>
              <a:latin typeface="微软雅黑" pitchFamily="34" charset="-122"/>
              <a:ea typeface="微软雅黑" pitchFamily="34" charset="-122"/>
            </a:endParaRPr>
          </a:p>
        </p:txBody>
      </p:sp>
      <p:sp>
        <p:nvSpPr>
          <p:cNvPr id="29" name="矩形 28"/>
          <p:cNvSpPr/>
          <p:nvPr/>
        </p:nvSpPr>
        <p:spPr>
          <a:xfrm>
            <a:off x="7734124" y="3251076"/>
            <a:ext cx="3828878" cy="350865"/>
          </a:xfrm>
          <a:prstGeom prst="rect">
            <a:avLst/>
          </a:prstGeom>
        </p:spPr>
        <p:txBody>
          <a:bodyPr wrap="square">
            <a:spAutoFit/>
          </a:bodyPr>
          <a:lstStyle/>
          <a:p>
            <a:pPr>
              <a:lnSpc>
                <a:spcPct val="120000"/>
              </a:lnSpc>
            </a:pPr>
            <a:r>
              <a:rPr lang="zh-CN" altLang="en-US" sz="1400" dirty="0" smtClean="0">
                <a:solidFill>
                  <a:schemeClr val="bg1"/>
                </a:solidFill>
                <a:latin typeface="微软雅黑" pitchFamily="34" charset="-122"/>
                <a:ea typeface="微软雅黑" pitchFamily="34" charset="-122"/>
              </a:rPr>
              <a:t>各类应用软件系统、</a:t>
            </a:r>
            <a:r>
              <a:rPr lang="zh-CN" altLang="en-US" sz="1400" dirty="0" smtClean="0">
                <a:solidFill>
                  <a:schemeClr val="bg1"/>
                </a:solidFill>
                <a:latin typeface="微软雅黑" pitchFamily="34" charset="-122"/>
                <a:ea typeface="微软雅黑" pitchFamily="34" charset="-122"/>
              </a:rPr>
              <a:t>人工智能、大数据建设</a:t>
            </a:r>
            <a:endParaRPr lang="zh-CN" altLang="en-US" sz="1400" dirty="0">
              <a:solidFill>
                <a:schemeClr val="bg1"/>
              </a:solidFill>
              <a:latin typeface="微软雅黑" pitchFamily="34" charset="-122"/>
              <a:ea typeface="微软雅黑" pitchFamily="34" charset="-122"/>
            </a:endParaRPr>
          </a:p>
        </p:txBody>
      </p:sp>
      <p:sp>
        <p:nvSpPr>
          <p:cNvPr id="30" name="矩形 29"/>
          <p:cNvSpPr/>
          <p:nvPr/>
        </p:nvSpPr>
        <p:spPr>
          <a:xfrm>
            <a:off x="7674744" y="4077072"/>
            <a:ext cx="2213198" cy="400110"/>
          </a:xfrm>
          <a:prstGeom prst="rect">
            <a:avLst/>
          </a:prstGeom>
        </p:spPr>
        <p:txBody>
          <a:bodyPr wrap="square">
            <a:spAutoFit/>
          </a:bodyPr>
          <a:lstStyle/>
          <a:p>
            <a:pPr lvl="0"/>
            <a:r>
              <a:rPr lang="en-US" altLang="zh-CN" sz="2000" b="1" dirty="0" smtClean="0">
                <a:solidFill>
                  <a:schemeClr val="bg1"/>
                </a:solidFill>
                <a:latin typeface="微软雅黑" pitchFamily="34" charset="-122"/>
                <a:ea typeface="微软雅黑" pitchFamily="34" charset="-122"/>
              </a:rPr>
              <a:t>APP</a:t>
            </a:r>
            <a:r>
              <a:rPr lang="zh-CN" altLang="en-US" sz="2000" b="1" dirty="0" smtClean="0">
                <a:solidFill>
                  <a:schemeClr val="bg1"/>
                </a:solidFill>
                <a:latin typeface="微软雅黑" pitchFamily="34" charset="-122"/>
                <a:ea typeface="微软雅黑" pitchFamily="34" charset="-122"/>
              </a:rPr>
              <a:t>开发制作</a:t>
            </a:r>
            <a:endParaRPr lang="zh-CN" altLang="en-US" sz="2000" b="1" dirty="0">
              <a:solidFill>
                <a:schemeClr val="bg1"/>
              </a:solidFill>
              <a:latin typeface="微软雅黑" pitchFamily="34" charset="-122"/>
              <a:ea typeface="微软雅黑" pitchFamily="34" charset="-122"/>
            </a:endParaRPr>
          </a:p>
        </p:txBody>
      </p:sp>
      <p:sp>
        <p:nvSpPr>
          <p:cNvPr id="31" name="矩形 30"/>
          <p:cNvSpPr/>
          <p:nvPr/>
        </p:nvSpPr>
        <p:spPr>
          <a:xfrm>
            <a:off x="7704434" y="4475212"/>
            <a:ext cx="3828878" cy="328936"/>
          </a:xfrm>
          <a:prstGeom prst="rect">
            <a:avLst/>
          </a:prstGeom>
        </p:spPr>
        <p:txBody>
          <a:bodyPr wrap="square">
            <a:spAutoFit/>
          </a:bodyPr>
          <a:lstStyle/>
          <a:p>
            <a:pPr>
              <a:lnSpc>
                <a:spcPct val="120000"/>
              </a:lnSpc>
            </a:pPr>
            <a:r>
              <a:rPr lang="zh-CN" altLang="en-US" sz="1400" dirty="0" smtClean="0">
                <a:solidFill>
                  <a:schemeClr val="bg1"/>
                </a:solidFill>
                <a:latin typeface="微软雅黑" pitchFamily="34" charset="-122"/>
                <a:ea typeface="微软雅黑" pitchFamily="34" charset="-122"/>
              </a:rPr>
              <a:t>定制各类</a:t>
            </a:r>
            <a:r>
              <a:rPr lang="en-US" altLang="zh-CN" sz="1400" dirty="0" smtClean="0">
                <a:solidFill>
                  <a:schemeClr val="bg1"/>
                </a:solidFill>
                <a:latin typeface="微软雅黑" pitchFamily="34" charset="-122"/>
                <a:ea typeface="微软雅黑" pitchFamily="34" charset="-122"/>
              </a:rPr>
              <a:t>APP</a:t>
            </a:r>
            <a:r>
              <a:rPr lang="zh-CN" altLang="en-US" sz="1400" dirty="0" smtClean="0">
                <a:solidFill>
                  <a:schemeClr val="bg1"/>
                </a:solidFill>
                <a:latin typeface="微软雅黑" pitchFamily="34" charset="-122"/>
                <a:ea typeface="微软雅黑" pitchFamily="34" charset="-122"/>
              </a:rPr>
              <a:t>软件</a:t>
            </a:r>
            <a:endParaRPr lang="zh-CN" altLang="en-US" sz="1400" dirty="0">
              <a:solidFill>
                <a:schemeClr val="bg1"/>
              </a:solidFill>
              <a:latin typeface="微软雅黑" pitchFamily="34" charset="-122"/>
              <a:ea typeface="微软雅黑" pitchFamily="34" charset="-122"/>
            </a:endParaRPr>
          </a:p>
        </p:txBody>
      </p:sp>
      <p:sp>
        <p:nvSpPr>
          <p:cNvPr id="32" name="矩形 31"/>
          <p:cNvSpPr/>
          <p:nvPr/>
        </p:nvSpPr>
        <p:spPr>
          <a:xfrm>
            <a:off x="7734124" y="5294212"/>
            <a:ext cx="2213198" cy="400110"/>
          </a:xfrm>
          <a:prstGeom prst="rect">
            <a:avLst/>
          </a:prstGeom>
        </p:spPr>
        <p:txBody>
          <a:bodyPr wrap="square">
            <a:spAutoFit/>
          </a:bodyPr>
          <a:lstStyle/>
          <a:p>
            <a:pPr lvl="0"/>
            <a:r>
              <a:rPr lang="zh-CN" altLang="en-US" sz="2000" b="1" dirty="0" smtClean="0">
                <a:solidFill>
                  <a:schemeClr val="bg1"/>
                </a:solidFill>
                <a:latin typeface="微软雅黑" pitchFamily="34" charset="-122"/>
                <a:ea typeface="微软雅黑" pitchFamily="34" charset="-122"/>
              </a:rPr>
              <a:t>互联网增值服务</a:t>
            </a:r>
            <a:endParaRPr lang="zh-CN" altLang="en-US" sz="2000" b="1" dirty="0">
              <a:solidFill>
                <a:schemeClr val="bg1"/>
              </a:solidFill>
              <a:latin typeface="微软雅黑" pitchFamily="34" charset="-122"/>
              <a:ea typeface="微软雅黑" pitchFamily="34" charset="-122"/>
            </a:endParaRPr>
          </a:p>
        </p:txBody>
      </p:sp>
      <p:sp>
        <p:nvSpPr>
          <p:cNvPr id="33" name="矩形 32"/>
          <p:cNvSpPr/>
          <p:nvPr/>
        </p:nvSpPr>
        <p:spPr>
          <a:xfrm>
            <a:off x="7383463" y="5692352"/>
            <a:ext cx="4209229" cy="313932"/>
          </a:xfrm>
          <a:prstGeom prst="rect">
            <a:avLst/>
          </a:prstGeom>
        </p:spPr>
        <p:txBody>
          <a:bodyPr wrap="square">
            <a:spAutoFit/>
          </a:bodyPr>
          <a:lstStyle/>
          <a:p>
            <a:pPr>
              <a:lnSpc>
                <a:spcPct val="120000"/>
              </a:lnSpc>
            </a:pPr>
            <a:r>
              <a:rPr lang="zh-CN" altLang="en-US" sz="1200" dirty="0" smtClean="0">
                <a:solidFill>
                  <a:schemeClr val="bg1"/>
                </a:solidFill>
                <a:latin typeface="微软雅黑" pitchFamily="34" charset="-122"/>
                <a:ea typeface="微软雅黑" pitchFamily="34" charset="-122"/>
              </a:rPr>
              <a:t>企业邮局、虚拟主机、</a:t>
            </a:r>
            <a:r>
              <a:rPr lang="en-US" altLang="zh-CN" sz="1200" dirty="0" smtClean="0">
                <a:solidFill>
                  <a:schemeClr val="bg1"/>
                </a:solidFill>
                <a:latin typeface="微软雅黑" pitchFamily="34" charset="-122"/>
                <a:ea typeface="微软雅黑" pitchFamily="34" charset="-122"/>
              </a:rPr>
              <a:t>SD-WAN</a:t>
            </a:r>
            <a:r>
              <a:rPr lang="zh-CN" altLang="en-US" sz="1200" dirty="0" smtClean="0">
                <a:solidFill>
                  <a:schemeClr val="bg1"/>
                </a:solidFill>
                <a:latin typeface="微软雅黑" pitchFamily="34" charset="-122"/>
                <a:ea typeface="微软雅黑" pitchFamily="34" charset="-122"/>
              </a:rPr>
              <a:t>虚拟局域网、网络营销推广</a:t>
            </a:r>
            <a:endParaRPr lang="zh-CN" altLang="en-US" sz="1200" dirty="0">
              <a:solidFill>
                <a:schemeClr val="bg1"/>
              </a:solidFill>
              <a:latin typeface="微软雅黑" pitchFamily="34" charset="-122"/>
              <a:ea typeface="微软雅黑" pitchFamily="34" charset="-122"/>
            </a:endParaRPr>
          </a:p>
        </p:txBody>
      </p:sp>
      <p:grpSp>
        <p:nvGrpSpPr>
          <p:cNvPr id="34" name="组合 33"/>
          <p:cNvGrpSpPr/>
          <p:nvPr/>
        </p:nvGrpSpPr>
        <p:grpSpPr>
          <a:xfrm>
            <a:off x="6129338" y="1509713"/>
            <a:ext cx="982662" cy="982662"/>
            <a:chOff x="6129338" y="1509713"/>
            <a:chExt cx="982662" cy="982662"/>
          </a:xfrm>
        </p:grpSpPr>
        <p:sp>
          <p:nvSpPr>
            <p:cNvPr id="35" name="矩形 13"/>
            <p:cNvSpPr>
              <a:spLocks noChangeArrowheads="1"/>
            </p:cNvSpPr>
            <p:nvPr/>
          </p:nvSpPr>
          <p:spPr bwMode="auto">
            <a:xfrm>
              <a:off x="6129338" y="1509713"/>
              <a:ext cx="982662" cy="982662"/>
            </a:xfrm>
            <a:prstGeom prst="rect">
              <a:avLst/>
            </a:prstGeom>
            <a:solidFill>
              <a:srgbClr val="0091C4"/>
            </a:solidFill>
            <a:ln>
              <a:noFill/>
            </a:ln>
          </p:spPr>
          <p:txBody>
            <a:bodyPr anchor="ctr"/>
            <a:lstStyle/>
            <a:p>
              <a:pPr algn="ctr"/>
              <a:endParaRPr lang="zh-CN" altLang="en-US">
                <a:solidFill>
                  <a:srgbClr val="FFFFFF"/>
                </a:solidFill>
                <a:latin typeface="宋体" pitchFamily="2" charset="-122"/>
                <a:sym typeface="宋体" pitchFamily="2" charset="-122"/>
              </a:endParaRPr>
            </a:p>
          </p:txBody>
        </p:sp>
        <p:pic>
          <p:nvPicPr>
            <p:cNvPr id="36" name="图片 2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88100" y="1677988"/>
              <a:ext cx="48577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图片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2000" y="1509713"/>
            <a:ext cx="4465638" cy="2270125"/>
          </a:xfrm>
          <a:prstGeom prst="rect">
            <a:avLst/>
          </a:prstGeom>
        </p:spPr>
      </p:pic>
      <p:pic>
        <p:nvPicPr>
          <p:cNvPr id="13" name="图片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69920" y="3915543"/>
            <a:ext cx="3857718" cy="2143176"/>
          </a:xfrm>
          <a:prstGeom prst="rect">
            <a:avLst/>
          </a:prstGeom>
        </p:spPr>
      </p:pic>
      <p:pic>
        <p:nvPicPr>
          <p:cNvPr id="17" name="图片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2000" y="3903663"/>
            <a:ext cx="4465638" cy="23120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childTnLst>
                                </p:cTn>
                              </p:par>
                            </p:childTnLst>
                          </p:cTn>
                        </p:par>
                        <p:par>
                          <p:cTn id="9" fill="hold">
                            <p:stCondLst>
                              <p:cond delay="65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1+#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par>
                          <p:cTn id="22" fill="hold">
                            <p:stCondLst>
                              <p:cond delay="1150"/>
                            </p:stCondLst>
                            <p:childTnLst>
                              <p:par>
                                <p:cTn id="23" presetID="49" presetClass="entr" presetSubtype="0" decel="100000"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 calcmode="lin" valueType="num">
                                      <p:cBhvr>
                                        <p:cTn id="27" dur="500" fill="hold"/>
                                        <p:tgtEl>
                                          <p:spTgt spid="34"/>
                                        </p:tgtEl>
                                        <p:attrNameLst>
                                          <p:attrName>style.rotation</p:attrName>
                                        </p:attrNameLst>
                                      </p:cBhvr>
                                      <p:tavLst>
                                        <p:tav tm="0">
                                          <p:val>
                                            <p:fltVal val="360"/>
                                          </p:val>
                                        </p:tav>
                                        <p:tav tm="100000">
                                          <p:val>
                                            <p:fltVal val="0"/>
                                          </p:val>
                                        </p:tav>
                                      </p:tavLst>
                                    </p:anim>
                                    <p:animEffect transition="in" filter="fade">
                                      <p:cBhvr>
                                        <p:cTn id="28" dur="500"/>
                                        <p:tgtEl>
                                          <p:spTgt spid="34"/>
                                        </p:tgtEl>
                                      </p:cBhvr>
                                    </p:animEffect>
                                  </p:childTnLst>
                                </p:cTn>
                              </p:par>
                            </p:childTnLst>
                          </p:cTn>
                        </p:par>
                        <p:par>
                          <p:cTn id="29" fill="hold">
                            <p:stCondLst>
                              <p:cond delay="1650"/>
                            </p:stCondLst>
                            <p:childTnLst>
                              <p:par>
                                <p:cTn id="30" presetID="2" presetClass="entr" presetSubtype="4"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250" fill="hold"/>
                                        <p:tgtEl>
                                          <p:spTgt spid="9"/>
                                        </p:tgtEl>
                                        <p:attrNameLst>
                                          <p:attrName>ppt_x</p:attrName>
                                        </p:attrNameLst>
                                      </p:cBhvr>
                                      <p:tavLst>
                                        <p:tav tm="0">
                                          <p:val>
                                            <p:strVal val="#ppt_x"/>
                                          </p:val>
                                        </p:tav>
                                        <p:tav tm="100000">
                                          <p:val>
                                            <p:strVal val="#ppt_x"/>
                                          </p:val>
                                        </p:tav>
                                      </p:tavLst>
                                    </p:anim>
                                    <p:anim calcmode="lin" valueType="num">
                                      <p:cBhvr additive="base">
                                        <p:cTn id="33" dur="250" fill="hold"/>
                                        <p:tgtEl>
                                          <p:spTgt spid="9"/>
                                        </p:tgtEl>
                                        <p:attrNameLst>
                                          <p:attrName>ppt_y</p:attrName>
                                        </p:attrNameLst>
                                      </p:cBhvr>
                                      <p:tavLst>
                                        <p:tav tm="0">
                                          <p:val>
                                            <p:strVal val="1+#ppt_h/2"/>
                                          </p:val>
                                        </p:tav>
                                        <p:tav tm="100000">
                                          <p:val>
                                            <p:strVal val="#ppt_y"/>
                                          </p:val>
                                        </p:tav>
                                      </p:tavLst>
                                    </p:anim>
                                  </p:childTnLst>
                                </p:cTn>
                              </p:par>
                            </p:childTnLst>
                          </p:cTn>
                        </p:par>
                        <p:par>
                          <p:cTn id="34" fill="hold">
                            <p:stCondLst>
                              <p:cond delay="2150"/>
                            </p:stCondLst>
                            <p:childTnLst>
                              <p:par>
                                <p:cTn id="35" presetID="23" presetClass="entr" presetSubtype="16" fill="hold" grpId="0" nodeType="afterEffect">
                                  <p:stCondLst>
                                    <p:cond delay="0"/>
                                  </p:stCondLst>
                                  <p:iterate type="lt">
                                    <p:tmPct val="10000"/>
                                  </p:iterate>
                                  <p:childTnLst>
                                    <p:set>
                                      <p:cBhvr>
                                        <p:cTn id="36" dur="1" fill="hold">
                                          <p:stCondLst>
                                            <p:cond delay="0"/>
                                          </p:stCondLst>
                                        </p:cTn>
                                        <p:tgtEl>
                                          <p:spTgt spid="22"/>
                                        </p:tgtEl>
                                        <p:attrNameLst>
                                          <p:attrName>style.visibility</p:attrName>
                                        </p:attrNameLst>
                                      </p:cBhvr>
                                      <p:to>
                                        <p:strVal val="visible"/>
                                      </p:to>
                                    </p:set>
                                    <p:anim calcmode="lin" valueType="num">
                                      <p:cBhvr>
                                        <p:cTn id="37" dur="250" fill="hold"/>
                                        <p:tgtEl>
                                          <p:spTgt spid="22"/>
                                        </p:tgtEl>
                                        <p:attrNameLst>
                                          <p:attrName>ppt_w</p:attrName>
                                        </p:attrNameLst>
                                      </p:cBhvr>
                                      <p:tavLst>
                                        <p:tav tm="0">
                                          <p:val>
                                            <p:fltVal val="0"/>
                                          </p:val>
                                        </p:tav>
                                        <p:tav tm="100000">
                                          <p:val>
                                            <p:strVal val="#ppt_w"/>
                                          </p:val>
                                        </p:tav>
                                      </p:tavLst>
                                    </p:anim>
                                    <p:anim calcmode="lin" valueType="num">
                                      <p:cBhvr>
                                        <p:cTn id="38" dur="250" fill="hold"/>
                                        <p:tgtEl>
                                          <p:spTgt spid="22"/>
                                        </p:tgtEl>
                                        <p:attrNameLst>
                                          <p:attrName>ppt_h</p:attrName>
                                        </p:attrNameLst>
                                      </p:cBhvr>
                                      <p:tavLst>
                                        <p:tav tm="0">
                                          <p:val>
                                            <p:fltVal val="0"/>
                                          </p:val>
                                        </p:tav>
                                        <p:tav tm="100000">
                                          <p:val>
                                            <p:strVal val="#ppt_h"/>
                                          </p:val>
                                        </p:tav>
                                      </p:tavLst>
                                    </p:anim>
                                  </p:childTnLst>
                                </p:cTn>
                              </p:par>
                            </p:childTnLst>
                          </p:cTn>
                        </p:par>
                        <p:par>
                          <p:cTn id="39" fill="hold">
                            <p:stCondLst>
                              <p:cond delay="2225"/>
                            </p:stCondLst>
                            <p:childTnLst>
                              <p:par>
                                <p:cTn id="40" presetID="14" presetClass="entr" presetSubtype="10"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randombar(horizontal)">
                                      <p:cBhvr>
                                        <p:cTn id="42" dur="250"/>
                                        <p:tgtEl>
                                          <p:spTgt spid="23"/>
                                        </p:tgtEl>
                                      </p:cBhvr>
                                    </p:animEffect>
                                  </p:childTnLst>
                                </p:cTn>
                              </p:par>
                            </p:childTnLst>
                          </p:cTn>
                        </p:par>
                        <p:par>
                          <p:cTn id="43" fill="hold">
                            <p:stCondLst>
                              <p:cond delay="2725"/>
                            </p:stCondLst>
                            <p:childTnLst>
                              <p:par>
                                <p:cTn id="44" presetID="49" presetClass="entr" presetSubtype="0" decel="100000" fill="hold" nodeType="after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 calcmode="lin" valueType="num">
                                      <p:cBhvr>
                                        <p:cTn id="48" dur="500" fill="hold"/>
                                        <p:tgtEl>
                                          <p:spTgt spid="25"/>
                                        </p:tgtEl>
                                        <p:attrNameLst>
                                          <p:attrName>style.rotation</p:attrName>
                                        </p:attrNameLst>
                                      </p:cBhvr>
                                      <p:tavLst>
                                        <p:tav tm="0">
                                          <p:val>
                                            <p:fltVal val="360"/>
                                          </p:val>
                                        </p:tav>
                                        <p:tav tm="100000">
                                          <p:val>
                                            <p:fltVal val="0"/>
                                          </p:val>
                                        </p:tav>
                                      </p:tavLst>
                                    </p:anim>
                                    <p:animEffect transition="in" filter="fade">
                                      <p:cBhvr>
                                        <p:cTn id="49" dur="500"/>
                                        <p:tgtEl>
                                          <p:spTgt spid="25"/>
                                        </p:tgtEl>
                                      </p:cBhvr>
                                    </p:animEffect>
                                  </p:childTnLst>
                                </p:cTn>
                              </p:par>
                            </p:childTnLst>
                          </p:cTn>
                        </p:par>
                        <p:par>
                          <p:cTn id="50" fill="hold">
                            <p:stCondLst>
                              <p:cond delay="3225"/>
                            </p:stCondLst>
                            <p:childTnLst>
                              <p:par>
                                <p:cTn id="51" presetID="2" presetClass="entr" presetSubtype="4"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250" fill="hold"/>
                                        <p:tgtEl>
                                          <p:spTgt spid="10"/>
                                        </p:tgtEl>
                                        <p:attrNameLst>
                                          <p:attrName>ppt_x</p:attrName>
                                        </p:attrNameLst>
                                      </p:cBhvr>
                                      <p:tavLst>
                                        <p:tav tm="0">
                                          <p:val>
                                            <p:strVal val="#ppt_x"/>
                                          </p:val>
                                        </p:tav>
                                        <p:tav tm="100000">
                                          <p:val>
                                            <p:strVal val="#ppt_x"/>
                                          </p:val>
                                        </p:tav>
                                      </p:tavLst>
                                    </p:anim>
                                    <p:anim calcmode="lin" valueType="num">
                                      <p:cBhvr additive="base">
                                        <p:cTn id="54" dur="250" fill="hold"/>
                                        <p:tgtEl>
                                          <p:spTgt spid="10"/>
                                        </p:tgtEl>
                                        <p:attrNameLst>
                                          <p:attrName>ppt_y</p:attrName>
                                        </p:attrNameLst>
                                      </p:cBhvr>
                                      <p:tavLst>
                                        <p:tav tm="0">
                                          <p:val>
                                            <p:strVal val="1+#ppt_h/2"/>
                                          </p:val>
                                        </p:tav>
                                        <p:tav tm="100000">
                                          <p:val>
                                            <p:strVal val="#ppt_y"/>
                                          </p:val>
                                        </p:tav>
                                      </p:tavLst>
                                    </p:anim>
                                  </p:childTnLst>
                                </p:cTn>
                              </p:par>
                            </p:childTnLst>
                          </p:cTn>
                        </p:par>
                        <p:par>
                          <p:cTn id="55" fill="hold">
                            <p:stCondLst>
                              <p:cond delay="3475"/>
                            </p:stCondLst>
                            <p:childTnLst>
                              <p:par>
                                <p:cTn id="56" presetID="23" presetClass="entr" presetSubtype="16" fill="hold" grpId="0" nodeType="afterEffect">
                                  <p:stCondLst>
                                    <p:cond delay="0"/>
                                  </p:stCondLst>
                                  <p:iterate type="lt">
                                    <p:tmPct val="10000"/>
                                  </p:iterate>
                                  <p:childTnLst>
                                    <p:set>
                                      <p:cBhvr>
                                        <p:cTn id="57" dur="1" fill="hold">
                                          <p:stCondLst>
                                            <p:cond delay="0"/>
                                          </p:stCondLst>
                                        </p:cTn>
                                        <p:tgtEl>
                                          <p:spTgt spid="28"/>
                                        </p:tgtEl>
                                        <p:attrNameLst>
                                          <p:attrName>style.visibility</p:attrName>
                                        </p:attrNameLst>
                                      </p:cBhvr>
                                      <p:to>
                                        <p:strVal val="visible"/>
                                      </p:to>
                                    </p:set>
                                    <p:anim calcmode="lin" valueType="num">
                                      <p:cBhvr>
                                        <p:cTn id="58" dur="250" fill="hold"/>
                                        <p:tgtEl>
                                          <p:spTgt spid="28"/>
                                        </p:tgtEl>
                                        <p:attrNameLst>
                                          <p:attrName>ppt_w</p:attrName>
                                        </p:attrNameLst>
                                      </p:cBhvr>
                                      <p:tavLst>
                                        <p:tav tm="0">
                                          <p:val>
                                            <p:fltVal val="0"/>
                                          </p:val>
                                        </p:tav>
                                        <p:tav tm="100000">
                                          <p:val>
                                            <p:strVal val="#ppt_w"/>
                                          </p:val>
                                        </p:tav>
                                      </p:tavLst>
                                    </p:anim>
                                    <p:anim calcmode="lin" valueType="num">
                                      <p:cBhvr>
                                        <p:cTn id="59" dur="250" fill="hold"/>
                                        <p:tgtEl>
                                          <p:spTgt spid="28"/>
                                        </p:tgtEl>
                                        <p:attrNameLst>
                                          <p:attrName>ppt_h</p:attrName>
                                        </p:attrNameLst>
                                      </p:cBhvr>
                                      <p:tavLst>
                                        <p:tav tm="0">
                                          <p:val>
                                            <p:fltVal val="0"/>
                                          </p:val>
                                        </p:tav>
                                        <p:tav tm="100000">
                                          <p:val>
                                            <p:strVal val="#ppt_h"/>
                                          </p:val>
                                        </p:tav>
                                      </p:tavLst>
                                    </p:anim>
                                  </p:childTnLst>
                                </p:cTn>
                              </p:par>
                            </p:childTnLst>
                          </p:cTn>
                        </p:par>
                        <p:par>
                          <p:cTn id="60" fill="hold">
                            <p:stCondLst>
                              <p:cond delay="4025"/>
                            </p:stCondLst>
                            <p:childTnLst>
                              <p:par>
                                <p:cTn id="61" presetID="14" presetClass="entr" presetSubtype="1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randombar(horizontal)">
                                      <p:cBhvr>
                                        <p:cTn id="63" dur="250"/>
                                        <p:tgtEl>
                                          <p:spTgt spid="29"/>
                                        </p:tgtEl>
                                      </p:cBhvr>
                                    </p:animEffect>
                                  </p:childTnLst>
                                </p:cTn>
                              </p:par>
                            </p:childTnLst>
                          </p:cTn>
                        </p:par>
                        <p:par>
                          <p:cTn id="64" fill="hold">
                            <p:stCondLst>
                              <p:cond delay="4275"/>
                            </p:stCondLst>
                            <p:childTnLst>
                              <p:par>
                                <p:cTn id="65" presetID="49" presetClass="entr" presetSubtype="0" decel="100000"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500" fill="hold"/>
                                        <p:tgtEl>
                                          <p:spTgt spid="26"/>
                                        </p:tgtEl>
                                        <p:attrNameLst>
                                          <p:attrName>ppt_w</p:attrName>
                                        </p:attrNameLst>
                                      </p:cBhvr>
                                      <p:tavLst>
                                        <p:tav tm="0">
                                          <p:val>
                                            <p:fltVal val="0"/>
                                          </p:val>
                                        </p:tav>
                                        <p:tav tm="100000">
                                          <p:val>
                                            <p:strVal val="#ppt_w"/>
                                          </p:val>
                                        </p:tav>
                                      </p:tavLst>
                                    </p:anim>
                                    <p:anim calcmode="lin" valueType="num">
                                      <p:cBhvr>
                                        <p:cTn id="68" dur="500" fill="hold"/>
                                        <p:tgtEl>
                                          <p:spTgt spid="26"/>
                                        </p:tgtEl>
                                        <p:attrNameLst>
                                          <p:attrName>ppt_h</p:attrName>
                                        </p:attrNameLst>
                                      </p:cBhvr>
                                      <p:tavLst>
                                        <p:tav tm="0">
                                          <p:val>
                                            <p:fltVal val="0"/>
                                          </p:val>
                                        </p:tav>
                                        <p:tav tm="100000">
                                          <p:val>
                                            <p:strVal val="#ppt_h"/>
                                          </p:val>
                                        </p:tav>
                                      </p:tavLst>
                                    </p:anim>
                                    <p:anim calcmode="lin" valueType="num">
                                      <p:cBhvr>
                                        <p:cTn id="69" dur="500" fill="hold"/>
                                        <p:tgtEl>
                                          <p:spTgt spid="26"/>
                                        </p:tgtEl>
                                        <p:attrNameLst>
                                          <p:attrName>style.rotation</p:attrName>
                                        </p:attrNameLst>
                                      </p:cBhvr>
                                      <p:tavLst>
                                        <p:tav tm="0">
                                          <p:val>
                                            <p:fltVal val="360"/>
                                          </p:val>
                                        </p:tav>
                                        <p:tav tm="100000">
                                          <p:val>
                                            <p:fltVal val="0"/>
                                          </p:val>
                                        </p:tav>
                                      </p:tavLst>
                                    </p:anim>
                                    <p:animEffect transition="in" filter="fade">
                                      <p:cBhvr>
                                        <p:cTn id="70" dur="500"/>
                                        <p:tgtEl>
                                          <p:spTgt spid="26"/>
                                        </p:tgtEl>
                                      </p:cBhvr>
                                    </p:animEffect>
                                  </p:childTnLst>
                                </p:cTn>
                              </p:par>
                            </p:childTnLst>
                          </p:cTn>
                        </p:par>
                        <p:par>
                          <p:cTn id="71" fill="hold">
                            <p:stCondLst>
                              <p:cond delay="4775"/>
                            </p:stCondLst>
                            <p:childTnLst>
                              <p:par>
                                <p:cTn id="72" presetID="2" presetClass="entr" presetSubtype="4"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additive="base">
                                        <p:cTn id="74" dur="250" fill="hold"/>
                                        <p:tgtEl>
                                          <p:spTgt spid="11"/>
                                        </p:tgtEl>
                                        <p:attrNameLst>
                                          <p:attrName>ppt_x</p:attrName>
                                        </p:attrNameLst>
                                      </p:cBhvr>
                                      <p:tavLst>
                                        <p:tav tm="0">
                                          <p:val>
                                            <p:strVal val="#ppt_x"/>
                                          </p:val>
                                        </p:tav>
                                        <p:tav tm="100000">
                                          <p:val>
                                            <p:strVal val="#ppt_x"/>
                                          </p:val>
                                        </p:tav>
                                      </p:tavLst>
                                    </p:anim>
                                    <p:anim calcmode="lin" valueType="num">
                                      <p:cBhvr additive="base">
                                        <p:cTn id="75" dur="250" fill="hold"/>
                                        <p:tgtEl>
                                          <p:spTgt spid="11"/>
                                        </p:tgtEl>
                                        <p:attrNameLst>
                                          <p:attrName>ppt_y</p:attrName>
                                        </p:attrNameLst>
                                      </p:cBhvr>
                                      <p:tavLst>
                                        <p:tav tm="0">
                                          <p:val>
                                            <p:strVal val="1+#ppt_h/2"/>
                                          </p:val>
                                        </p:tav>
                                        <p:tav tm="100000">
                                          <p:val>
                                            <p:strVal val="#ppt_y"/>
                                          </p:val>
                                        </p:tav>
                                      </p:tavLst>
                                    </p:anim>
                                  </p:childTnLst>
                                </p:cTn>
                              </p:par>
                            </p:childTnLst>
                          </p:cTn>
                        </p:par>
                        <p:par>
                          <p:cTn id="76" fill="hold">
                            <p:stCondLst>
                              <p:cond delay="5025"/>
                            </p:stCondLst>
                            <p:childTnLst>
                              <p:par>
                                <p:cTn id="77" presetID="23" presetClass="entr" presetSubtype="16" fill="hold" grpId="0" nodeType="afterEffect">
                                  <p:stCondLst>
                                    <p:cond delay="0"/>
                                  </p:stCondLst>
                                  <p:iterate type="lt">
                                    <p:tmPct val="10000"/>
                                  </p:iterate>
                                  <p:childTnLst>
                                    <p:set>
                                      <p:cBhvr>
                                        <p:cTn id="78" dur="1" fill="hold">
                                          <p:stCondLst>
                                            <p:cond delay="0"/>
                                          </p:stCondLst>
                                        </p:cTn>
                                        <p:tgtEl>
                                          <p:spTgt spid="30"/>
                                        </p:tgtEl>
                                        <p:attrNameLst>
                                          <p:attrName>style.visibility</p:attrName>
                                        </p:attrNameLst>
                                      </p:cBhvr>
                                      <p:to>
                                        <p:strVal val="visible"/>
                                      </p:to>
                                    </p:set>
                                    <p:anim calcmode="lin" valueType="num">
                                      <p:cBhvr>
                                        <p:cTn id="79" dur="250" fill="hold"/>
                                        <p:tgtEl>
                                          <p:spTgt spid="30"/>
                                        </p:tgtEl>
                                        <p:attrNameLst>
                                          <p:attrName>ppt_w</p:attrName>
                                        </p:attrNameLst>
                                      </p:cBhvr>
                                      <p:tavLst>
                                        <p:tav tm="0">
                                          <p:val>
                                            <p:fltVal val="0"/>
                                          </p:val>
                                        </p:tav>
                                        <p:tav tm="100000">
                                          <p:val>
                                            <p:strVal val="#ppt_w"/>
                                          </p:val>
                                        </p:tav>
                                      </p:tavLst>
                                    </p:anim>
                                    <p:anim calcmode="lin" valueType="num">
                                      <p:cBhvr>
                                        <p:cTn id="80" dur="250" fill="hold"/>
                                        <p:tgtEl>
                                          <p:spTgt spid="30"/>
                                        </p:tgtEl>
                                        <p:attrNameLst>
                                          <p:attrName>ppt_h</p:attrName>
                                        </p:attrNameLst>
                                      </p:cBhvr>
                                      <p:tavLst>
                                        <p:tav tm="0">
                                          <p:val>
                                            <p:fltVal val="0"/>
                                          </p:val>
                                        </p:tav>
                                        <p:tav tm="100000">
                                          <p:val>
                                            <p:strVal val="#ppt_h"/>
                                          </p:val>
                                        </p:tav>
                                      </p:tavLst>
                                    </p:anim>
                                  </p:childTnLst>
                                </p:cTn>
                              </p:par>
                            </p:childTnLst>
                          </p:cTn>
                        </p:par>
                        <p:par>
                          <p:cTn id="81" fill="hold">
                            <p:stCondLst>
                              <p:cond delay="5425"/>
                            </p:stCondLst>
                            <p:childTnLst>
                              <p:par>
                                <p:cTn id="82" presetID="14" presetClass="entr" presetSubtype="10"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randombar(horizontal)">
                                      <p:cBhvr>
                                        <p:cTn id="84" dur="250"/>
                                        <p:tgtEl>
                                          <p:spTgt spid="31"/>
                                        </p:tgtEl>
                                      </p:cBhvr>
                                    </p:animEffect>
                                  </p:childTnLst>
                                </p:cTn>
                              </p:par>
                            </p:childTnLst>
                          </p:cTn>
                        </p:par>
                        <p:par>
                          <p:cTn id="85" fill="hold">
                            <p:stCondLst>
                              <p:cond delay="5675"/>
                            </p:stCondLst>
                            <p:childTnLst>
                              <p:par>
                                <p:cTn id="86" presetID="49" presetClass="entr" presetSubtype="0" decel="100000" fill="hold"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p:cTn id="88" dur="500" fill="hold"/>
                                        <p:tgtEl>
                                          <p:spTgt spid="27"/>
                                        </p:tgtEl>
                                        <p:attrNameLst>
                                          <p:attrName>ppt_w</p:attrName>
                                        </p:attrNameLst>
                                      </p:cBhvr>
                                      <p:tavLst>
                                        <p:tav tm="0">
                                          <p:val>
                                            <p:fltVal val="0"/>
                                          </p:val>
                                        </p:tav>
                                        <p:tav tm="100000">
                                          <p:val>
                                            <p:strVal val="#ppt_w"/>
                                          </p:val>
                                        </p:tav>
                                      </p:tavLst>
                                    </p:anim>
                                    <p:anim calcmode="lin" valueType="num">
                                      <p:cBhvr>
                                        <p:cTn id="89" dur="500" fill="hold"/>
                                        <p:tgtEl>
                                          <p:spTgt spid="27"/>
                                        </p:tgtEl>
                                        <p:attrNameLst>
                                          <p:attrName>ppt_h</p:attrName>
                                        </p:attrNameLst>
                                      </p:cBhvr>
                                      <p:tavLst>
                                        <p:tav tm="0">
                                          <p:val>
                                            <p:fltVal val="0"/>
                                          </p:val>
                                        </p:tav>
                                        <p:tav tm="100000">
                                          <p:val>
                                            <p:strVal val="#ppt_h"/>
                                          </p:val>
                                        </p:tav>
                                      </p:tavLst>
                                    </p:anim>
                                    <p:anim calcmode="lin" valueType="num">
                                      <p:cBhvr>
                                        <p:cTn id="90" dur="500" fill="hold"/>
                                        <p:tgtEl>
                                          <p:spTgt spid="27"/>
                                        </p:tgtEl>
                                        <p:attrNameLst>
                                          <p:attrName>style.rotation</p:attrName>
                                        </p:attrNameLst>
                                      </p:cBhvr>
                                      <p:tavLst>
                                        <p:tav tm="0">
                                          <p:val>
                                            <p:fltVal val="360"/>
                                          </p:val>
                                        </p:tav>
                                        <p:tav tm="100000">
                                          <p:val>
                                            <p:fltVal val="0"/>
                                          </p:val>
                                        </p:tav>
                                      </p:tavLst>
                                    </p:anim>
                                    <p:animEffect transition="in" filter="fade">
                                      <p:cBhvr>
                                        <p:cTn id="91" dur="500"/>
                                        <p:tgtEl>
                                          <p:spTgt spid="27"/>
                                        </p:tgtEl>
                                      </p:cBhvr>
                                    </p:animEffect>
                                  </p:childTnLst>
                                </p:cTn>
                              </p:par>
                            </p:childTnLst>
                          </p:cTn>
                        </p:par>
                        <p:par>
                          <p:cTn id="92" fill="hold">
                            <p:stCondLst>
                              <p:cond delay="6175"/>
                            </p:stCondLst>
                            <p:childTnLst>
                              <p:par>
                                <p:cTn id="93" presetID="2" presetClass="entr" presetSubtype="4" fill="hold" grpId="0" nodeType="afterEffect">
                                  <p:stCondLst>
                                    <p:cond delay="0"/>
                                  </p:stCondLst>
                                  <p:childTnLst>
                                    <p:set>
                                      <p:cBhvr>
                                        <p:cTn id="94" dur="1" fill="hold">
                                          <p:stCondLst>
                                            <p:cond delay="0"/>
                                          </p:stCondLst>
                                        </p:cTn>
                                        <p:tgtEl>
                                          <p:spTgt spid="12"/>
                                        </p:tgtEl>
                                        <p:attrNameLst>
                                          <p:attrName>style.visibility</p:attrName>
                                        </p:attrNameLst>
                                      </p:cBhvr>
                                      <p:to>
                                        <p:strVal val="visible"/>
                                      </p:to>
                                    </p:set>
                                    <p:anim calcmode="lin" valueType="num">
                                      <p:cBhvr additive="base">
                                        <p:cTn id="95" dur="250" fill="hold"/>
                                        <p:tgtEl>
                                          <p:spTgt spid="12"/>
                                        </p:tgtEl>
                                        <p:attrNameLst>
                                          <p:attrName>ppt_x</p:attrName>
                                        </p:attrNameLst>
                                      </p:cBhvr>
                                      <p:tavLst>
                                        <p:tav tm="0">
                                          <p:val>
                                            <p:strVal val="#ppt_x"/>
                                          </p:val>
                                        </p:tav>
                                        <p:tav tm="100000">
                                          <p:val>
                                            <p:strVal val="#ppt_x"/>
                                          </p:val>
                                        </p:tav>
                                      </p:tavLst>
                                    </p:anim>
                                    <p:anim calcmode="lin" valueType="num">
                                      <p:cBhvr additive="base">
                                        <p:cTn id="96" dur="250" fill="hold"/>
                                        <p:tgtEl>
                                          <p:spTgt spid="12"/>
                                        </p:tgtEl>
                                        <p:attrNameLst>
                                          <p:attrName>ppt_y</p:attrName>
                                        </p:attrNameLst>
                                      </p:cBhvr>
                                      <p:tavLst>
                                        <p:tav tm="0">
                                          <p:val>
                                            <p:strVal val="1+#ppt_h/2"/>
                                          </p:val>
                                        </p:tav>
                                        <p:tav tm="100000">
                                          <p:val>
                                            <p:strVal val="#ppt_y"/>
                                          </p:val>
                                        </p:tav>
                                      </p:tavLst>
                                    </p:anim>
                                  </p:childTnLst>
                                </p:cTn>
                              </p:par>
                            </p:childTnLst>
                          </p:cTn>
                        </p:par>
                        <p:par>
                          <p:cTn id="97" fill="hold">
                            <p:stCondLst>
                              <p:cond delay="6425"/>
                            </p:stCondLst>
                            <p:childTnLst>
                              <p:par>
                                <p:cTn id="98" presetID="23" presetClass="entr" presetSubtype="16" fill="hold" grpId="0" nodeType="afterEffect">
                                  <p:stCondLst>
                                    <p:cond delay="0"/>
                                  </p:stCondLst>
                                  <p:iterate type="lt">
                                    <p:tmPct val="10000"/>
                                  </p:iterate>
                                  <p:childTnLst>
                                    <p:set>
                                      <p:cBhvr>
                                        <p:cTn id="99" dur="1" fill="hold">
                                          <p:stCondLst>
                                            <p:cond delay="0"/>
                                          </p:stCondLst>
                                        </p:cTn>
                                        <p:tgtEl>
                                          <p:spTgt spid="32"/>
                                        </p:tgtEl>
                                        <p:attrNameLst>
                                          <p:attrName>style.visibility</p:attrName>
                                        </p:attrNameLst>
                                      </p:cBhvr>
                                      <p:to>
                                        <p:strVal val="visible"/>
                                      </p:to>
                                    </p:set>
                                    <p:anim calcmode="lin" valueType="num">
                                      <p:cBhvr>
                                        <p:cTn id="100" dur="250" fill="hold"/>
                                        <p:tgtEl>
                                          <p:spTgt spid="32"/>
                                        </p:tgtEl>
                                        <p:attrNameLst>
                                          <p:attrName>ppt_w</p:attrName>
                                        </p:attrNameLst>
                                      </p:cBhvr>
                                      <p:tavLst>
                                        <p:tav tm="0">
                                          <p:val>
                                            <p:fltVal val="0"/>
                                          </p:val>
                                        </p:tav>
                                        <p:tav tm="100000">
                                          <p:val>
                                            <p:strVal val="#ppt_w"/>
                                          </p:val>
                                        </p:tav>
                                      </p:tavLst>
                                    </p:anim>
                                    <p:anim calcmode="lin" valueType="num">
                                      <p:cBhvr>
                                        <p:cTn id="101" dur="250" fill="hold"/>
                                        <p:tgtEl>
                                          <p:spTgt spid="32"/>
                                        </p:tgtEl>
                                        <p:attrNameLst>
                                          <p:attrName>ppt_h</p:attrName>
                                        </p:attrNameLst>
                                      </p:cBhvr>
                                      <p:tavLst>
                                        <p:tav tm="0">
                                          <p:val>
                                            <p:fltVal val="0"/>
                                          </p:val>
                                        </p:tav>
                                        <p:tav tm="100000">
                                          <p:val>
                                            <p:strVal val="#ppt_h"/>
                                          </p:val>
                                        </p:tav>
                                      </p:tavLst>
                                    </p:anim>
                                  </p:childTnLst>
                                </p:cTn>
                              </p:par>
                            </p:childTnLst>
                          </p:cTn>
                        </p:par>
                        <p:par>
                          <p:cTn id="102" fill="hold">
                            <p:stCondLst>
                              <p:cond delay="6825"/>
                            </p:stCondLst>
                            <p:childTnLst>
                              <p:par>
                                <p:cTn id="103" presetID="14" presetClass="entr" presetSubtype="10" fill="hold" grpId="0" nodeType="after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randombar(horizontal)">
                                      <p:cBhvr>
                                        <p:cTn id="105" dur="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9" grpId="0" bldLvl="0" animBg="1"/>
      <p:bldP spid="10" grpId="0" bldLvl="0" animBg="1"/>
      <p:bldP spid="11" grpId="0" bldLvl="0" animBg="1"/>
      <p:bldP spid="12" grpId="0" bldLvl="0" animBg="1"/>
      <p:bldP spid="21" grpId="0" bldLvl="0" animBg="1"/>
      <p:bldP spid="22" grpId="0"/>
      <p:bldP spid="23" grpId="0"/>
      <p:bldP spid="28" grpId="0"/>
      <p:bldP spid="29" grpId="0"/>
      <p:bldP spid="30" grpId="0"/>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
          <p:cNvSpPr>
            <a:spLocks noChangeArrowheads="1"/>
          </p:cNvSpPr>
          <p:nvPr/>
        </p:nvSpPr>
        <p:spPr bwMode="auto">
          <a:xfrm>
            <a:off x="762000" y="1614488"/>
            <a:ext cx="4465638" cy="21653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anchor="ctr"/>
          <a:lstStyle/>
          <a:p>
            <a:pPr algn="ctr"/>
            <a:endParaRPr lang="zh-CN" altLang="en-US">
              <a:solidFill>
                <a:srgbClr val="FFFFFF"/>
              </a:solidFill>
              <a:latin typeface="宋体" pitchFamily="2" charset="-122"/>
              <a:sym typeface="宋体" pitchFamily="2" charset="-122"/>
            </a:endParaRPr>
          </a:p>
        </p:txBody>
      </p:sp>
      <p:sp>
        <p:nvSpPr>
          <p:cNvPr id="3" name="矩形 11"/>
          <p:cNvSpPr>
            <a:spLocks noChangeArrowheads="1"/>
          </p:cNvSpPr>
          <p:nvPr/>
        </p:nvSpPr>
        <p:spPr bwMode="auto">
          <a:xfrm>
            <a:off x="762000" y="3903663"/>
            <a:ext cx="1858963" cy="2166937"/>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a:solidFill>
                <a:srgbClr val="FFFFFF"/>
              </a:solidFill>
              <a:latin typeface="宋体" pitchFamily="2" charset="-122"/>
              <a:sym typeface="宋体" pitchFamily="2" charset="-122"/>
            </a:endParaRPr>
          </a:p>
        </p:txBody>
      </p:sp>
      <p:sp>
        <p:nvSpPr>
          <p:cNvPr id="4" name="矩形 12"/>
          <p:cNvSpPr>
            <a:spLocks noChangeArrowheads="1"/>
          </p:cNvSpPr>
          <p:nvPr/>
        </p:nvSpPr>
        <p:spPr bwMode="auto">
          <a:xfrm>
            <a:off x="2755900" y="3903663"/>
            <a:ext cx="2471738" cy="2166937"/>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txBody>
          <a:bodyPr anchor="ctr"/>
          <a:lstStyle/>
          <a:p>
            <a:pPr algn="ctr"/>
            <a:endParaRPr lang="zh-CN" altLang="en-US">
              <a:solidFill>
                <a:srgbClr val="FFFFFF"/>
              </a:solidFill>
              <a:latin typeface="宋体" pitchFamily="2" charset="-122"/>
              <a:sym typeface="宋体" pitchFamily="2" charset="-122"/>
            </a:endParaRPr>
          </a:p>
        </p:txBody>
      </p:sp>
      <p:sp>
        <p:nvSpPr>
          <p:cNvPr id="9" name="矩形 17"/>
          <p:cNvSpPr>
            <a:spLocks noChangeArrowheads="1"/>
          </p:cNvSpPr>
          <p:nvPr/>
        </p:nvSpPr>
        <p:spPr bwMode="auto">
          <a:xfrm>
            <a:off x="7383463" y="1509713"/>
            <a:ext cx="4165600" cy="982662"/>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sym typeface="宋体" pitchFamily="2" charset="-122"/>
            </a:endParaRPr>
          </a:p>
        </p:txBody>
      </p:sp>
      <p:sp>
        <p:nvSpPr>
          <p:cNvPr id="10" name="矩形 18"/>
          <p:cNvSpPr>
            <a:spLocks noChangeArrowheads="1"/>
          </p:cNvSpPr>
          <p:nvPr/>
        </p:nvSpPr>
        <p:spPr bwMode="auto">
          <a:xfrm>
            <a:off x="7391400" y="2732088"/>
            <a:ext cx="4165600" cy="982662"/>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sym typeface="宋体" pitchFamily="2" charset="-122"/>
            </a:endParaRPr>
          </a:p>
        </p:txBody>
      </p:sp>
      <p:sp>
        <p:nvSpPr>
          <p:cNvPr id="11" name="矩形 19"/>
          <p:cNvSpPr>
            <a:spLocks noChangeArrowheads="1"/>
          </p:cNvSpPr>
          <p:nvPr/>
        </p:nvSpPr>
        <p:spPr bwMode="auto">
          <a:xfrm>
            <a:off x="7391400" y="3954463"/>
            <a:ext cx="4165600" cy="982662"/>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sym typeface="宋体" pitchFamily="2" charset="-122"/>
            </a:endParaRPr>
          </a:p>
        </p:txBody>
      </p:sp>
      <p:sp>
        <p:nvSpPr>
          <p:cNvPr id="12" name="矩形 20"/>
          <p:cNvSpPr>
            <a:spLocks noChangeArrowheads="1"/>
          </p:cNvSpPr>
          <p:nvPr/>
        </p:nvSpPr>
        <p:spPr bwMode="auto">
          <a:xfrm>
            <a:off x="7391400" y="5175250"/>
            <a:ext cx="4165600" cy="982663"/>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sym typeface="宋体" pitchFamily="2" charset="-122"/>
            </a:endParaRPr>
          </a:p>
        </p:txBody>
      </p:sp>
      <p:grpSp>
        <p:nvGrpSpPr>
          <p:cNvPr id="25" name="组合 24"/>
          <p:cNvGrpSpPr/>
          <p:nvPr/>
        </p:nvGrpSpPr>
        <p:grpSpPr>
          <a:xfrm>
            <a:off x="6129338" y="2732088"/>
            <a:ext cx="982662" cy="982662"/>
            <a:chOff x="6129338" y="2732088"/>
            <a:chExt cx="982662" cy="982662"/>
          </a:xfrm>
        </p:grpSpPr>
        <p:sp>
          <p:nvSpPr>
            <p:cNvPr id="6" name="矩形 14"/>
            <p:cNvSpPr>
              <a:spLocks noChangeArrowheads="1"/>
            </p:cNvSpPr>
            <p:nvPr/>
          </p:nvSpPr>
          <p:spPr bwMode="auto">
            <a:xfrm>
              <a:off x="6129338" y="2732088"/>
              <a:ext cx="982662" cy="982662"/>
            </a:xfrm>
            <a:prstGeom prst="rect">
              <a:avLst/>
            </a:prstGeom>
            <a:solidFill>
              <a:srgbClr val="00A1DA"/>
            </a:solidFill>
            <a:ln>
              <a:noFill/>
            </a:ln>
          </p:spPr>
          <p:txBody>
            <a:bodyPr anchor="ctr"/>
            <a:lstStyle/>
            <a:p>
              <a:pPr algn="ctr"/>
              <a:endParaRPr lang="zh-CN" altLang="en-US">
                <a:solidFill>
                  <a:srgbClr val="FFFFFF"/>
                </a:solidFill>
                <a:latin typeface="宋体" pitchFamily="2" charset="-122"/>
                <a:sym typeface="宋体" pitchFamily="2" charset="-122"/>
              </a:endParaRPr>
            </a:p>
          </p:txBody>
        </p:sp>
        <p:pic>
          <p:nvPicPr>
            <p:cNvPr id="14" name="图片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8725" y="2901950"/>
              <a:ext cx="623888"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 name="组合 25"/>
          <p:cNvGrpSpPr/>
          <p:nvPr/>
        </p:nvGrpSpPr>
        <p:grpSpPr>
          <a:xfrm>
            <a:off x="6129338" y="3954463"/>
            <a:ext cx="982662" cy="982662"/>
            <a:chOff x="6129338" y="3954463"/>
            <a:chExt cx="982662" cy="982662"/>
          </a:xfrm>
        </p:grpSpPr>
        <p:sp>
          <p:nvSpPr>
            <p:cNvPr id="7" name="矩形 15"/>
            <p:cNvSpPr>
              <a:spLocks noChangeArrowheads="1"/>
            </p:cNvSpPr>
            <p:nvPr/>
          </p:nvSpPr>
          <p:spPr bwMode="auto">
            <a:xfrm>
              <a:off x="6129338" y="3954463"/>
              <a:ext cx="982662" cy="982662"/>
            </a:xfrm>
            <a:prstGeom prst="rect">
              <a:avLst/>
            </a:prstGeom>
            <a:solidFill>
              <a:srgbClr val="00C898"/>
            </a:solidFill>
            <a:ln>
              <a:noFill/>
            </a:ln>
          </p:spPr>
          <p:txBody>
            <a:bodyPr anchor="ctr"/>
            <a:lstStyle/>
            <a:p>
              <a:pPr algn="ctr"/>
              <a:endParaRPr lang="zh-CN" altLang="en-US">
                <a:solidFill>
                  <a:srgbClr val="FFFFFF"/>
                </a:solidFill>
                <a:latin typeface="宋体" pitchFamily="2" charset="-122"/>
                <a:sym typeface="宋体" pitchFamily="2" charset="-122"/>
              </a:endParaRPr>
            </a:p>
          </p:txBody>
        </p:sp>
        <p:pic>
          <p:nvPicPr>
            <p:cNvPr id="15" name="图片 2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26188" y="4194175"/>
              <a:ext cx="5873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组合 26"/>
          <p:cNvGrpSpPr/>
          <p:nvPr/>
        </p:nvGrpSpPr>
        <p:grpSpPr>
          <a:xfrm>
            <a:off x="6129338" y="5175250"/>
            <a:ext cx="982662" cy="982663"/>
            <a:chOff x="6129338" y="5175250"/>
            <a:chExt cx="982662" cy="982663"/>
          </a:xfrm>
        </p:grpSpPr>
        <p:sp>
          <p:nvSpPr>
            <p:cNvPr id="8" name="矩形 16"/>
            <p:cNvSpPr>
              <a:spLocks noChangeArrowheads="1"/>
            </p:cNvSpPr>
            <p:nvPr/>
          </p:nvSpPr>
          <p:spPr bwMode="auto">
            <a:xfrm>
              <a:off x="6129338" y="5175250"/>
              <a:ext cx="982662" cy="982663"/>
            </a:xfrm>
            <a:prstGeom prst="rect">
              <a:avLst/>
            </a:prstGeom>
            <a:solidFill>
              <a:srgbClr val="92D050"/>
            </a:solidFill>
            <a:ln>
              <a:noFill/>
            </a:ln>
          </p:spPr>
          <p:txBody>
            <a:bodyPr anchor="ctr"/>
            <a:lstStyle/>
            <a:p>
              <a:pPr algn="ctr"/>
              <a:endParaRPr lang="zh-CN" altLang="en-US">
                <a:solidFill>
                  <a:srgbClr val="FFFFFF"/>
                </a:solidFill>
                <a:latin typeface="宋体" pitchFamily="2" charset="-122"/>
                <a:sym typeface="宋体" pitchFamily="2" charset="-122"/>
              </a:endParaRPr>
            </a:p>
          </p:txBody>
        </p:sp>
        <p:pic>
          <p:nvPicPr>
            <p:cNvPr id="16" name="图片 2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97625" y="5416550"/>
              <a:ext cx="5111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文本框 3"/>
          <p:cNvSpPr txBox="1"/>
          <p:nvPr/>
        </p:nvSpPr>
        <p:spPr>
          <a:xfrm>
            <a:off x="1558702" y="428328"/>
            <a:ext cx="2160240" cy="646331"/>
          </a:xfrm>
          <a:prstGeom prst="rect">
            <a:avLst/>
          </a:prstGeom>
          <a:noFill/>
          <a:effectLst/>
        </p:spPr>
        <p:txBody>
          <a:bodyPr wrap="square" rtlCol="0">
            <a:spAutoFit/>
          </a:bodyPr>
          <a:lstStyle/>
          <a:p>
            <a:pPr algn="ctr"/>
            <a:r>
              <a:rPr lang="zh-CN" altLang="en-US" sz="3600" b="1" dirty="0">
                <a:gradFill flip="none" rotWithShape="1">
                  <a:gsLst>
                    <a:gs pos="0">
                      <a:srgbClr val="04B5EC"/>
                    </a:gs>
                    <a:gs pos="100000">
                      <a:srgbClr val="00C88A"/>
                    </a:gs>
                  </a:gsLst>
                  <a:lin ang="0" scaled="1"/>
                  <a:tileRect/>
                </a:gradFill>
                <a:latin typeface="微软雅黑" pitchFamily="34" charset="-122"/>
                <a:ea typeface="微软雅黑" pitchFamily="34" charset="-122"/>
              </a:rPr>
              <a:t>主要业务</a:t>
            </a:r>
          </a:p>
        </p:txBody>
      </p:sp>
      <p:sp>
        <p:nvSpPr>
          <p:cNvPr id="22" name="矩形 21"/>
          <p:cNvSpPr/>
          <p:nvPr/>
        </p:nvSpPr>
        <p:spPr>
          <a:xfrm>
            <a:off x="7601276" y="1572578"/>
            <a:ext cx="3534489" cy="400110"/>
          </a:xfrm>
          <a:prstGeom prst="rect">
            <a:avLst/>
          </a:prstGeom>
        </p:spPr>
        <p:txBody>
          <a:bodyPr wrap="square">
            <a:spAutoFit/>
          </a:bodyPr>
          <a:lstStyle/>
          <a:p>
            <a:pPr lvl="0"/>
            <a:r>
              <a:rPr lang="zh-CN" altLang="en-US" sz="2000" b="1" dirty="0" smtClean="0">
                <a:solidFill>
                  <a:schemeClr val="bg1"/>
                </a:solidFill>
                <a:latin typeface="微软雅黑" pitchFamily="34" charset="-122"/>
                <a:ea typeface="微软雅黑" pitchFamily="34" charset="-122"/>
              </a:rPr>
              <a:t>网络</a:t>
            </a:r>
            <a:r>
              <a:rPr lang="zh-CN" altLang="en-US" sz="2000" b="1" dirty="0" smtClean="0">
                <a:solidFill>
                  <a:schemeClr val="bg1"/>
                </a:solidFill>
                <a:latin typeface="微软雅黑" pitchFamily="34" charset="-122"/>
                <a:ea typeface="微软雅黑" pitchFamily="34" charset="-122"/>
              </a:rPr>
              <a:t>工程、私有云建设</a:t>
            </a:r>
            <a:endParaRPr lang="zh-CN" altLang="en-US" sz="2000" b="1" dirty="0" smtClean="0">
              <a:solidFill>
                <a:schemeClr val="bg1"/>
              </a:solidFill>
              <a:latin typeface="微软雅黑" pitchFamily="34" charset="-122"/>
              <a:ea typeface="微软雅黑" pitchFamily="34" charset="-122"/>
            </a:endParaRPr>
          </a:p>
        </p:txBody>
      </p:sp>
      <p:sp>
        <p:nvSpPr>
          <p:cNvPr id="23" name="矩形 22"/>
          <p:cNvSpPr/>
          <p:nvPr/>
        </p:nvSpPr>
        <p:spPr>
          <a:xfrm>
            <a:off x="7426960" y="1958975"/>
            <a:ext cx="4165600" cy="533400"/>
          </a:xfrm>
          <a:prstGeom prst="rect">
            <a:avLst/>
          </a:prstGeom>
        </p:spPr>
        <p:txBody>
          <a:bodyPr wrap="square">
            <a:spAutoFit/>
          </a:bodyPr>
          <a:lstStyle/>
          <a:p>
            <a:pPr>
              <a:lnSpc>
                <a:spcPct val="120000"/>
              </a:lnSpc>
            </a:pPr>
            <a:r>
              <a:rPr sz="1200" dirty="0" smtClean="0">
                <a:solidFill>
                  <a:schemeClr val="bg1"/>
                </a:solidFill>
                <a:latin typeface="微软雅黑" pitchFamily="34" charset="-122"/>
                <a:ea typeface="微软雅黑" pitchFamily="34" charset="-122"/>
              </a:rPr>
              <a:t>现场综合布线</a:t>
            </a:r>
            <a:r>
              <a:rPr lang="zh-CN" sz="1200" dirty="0" smtClean="0">
                <a:solidFill>
                  <a:schemeClr val="bg1"/>
                </a:solidFill>
                <a:latin typeface="微软雅黑" pitchFamily="34" charset="-122"/>
                <a:ea typeface="微软雅黑" pitchFamily="34" charset="-122"/>
              </a:rPr>
              <a:t>、</a:t>
            </a:r>
            <a:r>
              <a:rPr sz="1200" dirty="0" smtClean="0">
                <a:solidFill>
                  <a:schemeClr val="bg1"/>
                </a:solidFill>
                <a:latin typeface="微软雅黑" pitchFamily="34" charset="-122"/>
                <a:ea typeface="微软雅黑" pitchFamily="34" charset="-122"/>
              </a:rPr>
              <a:t>机房建设vlan划分</a:t>
            </a:r>
            <a:r>
              <a:rPr lang="zh-CN" sz="1200" dirty="0" smtClean="0">
                <a:solidFill>
                  <a:schemeClr val="bg1"/>
                </a:solidFill>
                <a:latin typeface="微软雅黑" pitchFamily="34" charset="-122"/>
                <a:ea typeface="微软雅黑" pitchFamily="34" charset="-122"/>
              </a:rPr>
              <a:t>、</a:t>
            </a:r>
            <a:r>
              <a:rPr sz="1200" dirty="0" smtClean="0">
                <a:solidFill>
                  <a:schemeClr val="bg1"/>
                </a:solidFill>
                <a:latin typeface="微软雅黑" pitchFamily="34" charset="-122"/>
                <a:ea typeface="微软雅黑" pitchFamily="34" charset="-122"/>
              </a:rPr>
              <a:t>网络监控安装</a:t>
            </a:r>
          </a:p>
          <a:p>
            <a:pPr>
              <a:lnSpc>
                <a:spcPct val="120000"/>
              </a:lnSpc>
            </a:pPr>
            <a:r>
              <a:rPr sz="1200" dirty="0" smtClean="0">
                <a:solidFill>
                  <a:schemeClr val="bg1"/>
                </a:solidFill>
                <a:latin typeface="微软雅黑" pitchFamily="34" charset="-122"/>
                <a:ea typeface="微软雅黑" pitchFamily="34" charset="-122"/>
              </a:rPr>
              <a:t>硬盘救济/数据恢复</a:t>
            </a:r>
          </a:p>
        </p:txBody>
      </p:sp>
      <p:sp>
        <p:nvSpPr>
          <p:cNvPr id="28" name="矩形 27"/>
          <p:cNvSpPr/>
          <p:nvPr/>
        </p:nvSpPr>
        <p:spPr>
          <a:xfrm>
            <a:off x="7601564" y="2764036"/>
            <a:ext cx="3719364" cy="398780"/>
          </a:xfrm>
          <a:prstGeom prst="rect">
            <a:avLst/>
          </a:prstGeom>
        </p:spPr>
        <p:txBody>
          <a:bodyPr wrap="square">
            <a:spAutoFit/>
          </a:bodyPr>
          <a:lstStyle/>
          <a:p>
            <a:pPr lvl="0"/>
            <a:r>
              <a:rPr lang="zh-CN" altLang="en-US" sz="2000" b="1" dirty="0" smtClean="0">
                <a:solidFill>
                  <a:schemeClr val="bg1"/>
                </a:solidFill>
                <a:latin typeface="微软雅黑" pitchFamily="34" charset="-122"/>
                <a:ea typeface="微软雅黑" pitchFamily="34" charset="-122"/>
              </a:rPr>
              <a:t>硬件销售</a:t>
            </a:r>
          </a:p>
        </p:txBody>
      </p:sp>
      <p:sp>
        <p:nvSpPr>
          <p:cNvPr id="29" name="矩形 28"/>
          <p:cNvSpPr/>
          <p:nvPr/>
        </p:nvSpPr>
        <p:spPr>
          <a:xfrm>
            <a:off x="7457440" y="3117215"/>
            <a:ext cx="4135120" cy="607695"/>
          </a:xfrm>
          <a:prstGeom prst="rect">
            <a:avLst/>
          </a:prstGeom>
        </p:spPr>
        <p:txBody>
          <a:bodyPr wrap="square">
            <a:spAutoFit/>
          </a:bodyPr>
          <a:lstStyle/>
          <a:p>
            <a:pPr>
              <a:lnSpc>
                <a:spcPct val="120000"/>
              </a:lnSpc>
            </a:pPr>
            <a:r>
              <a:rPr lang="zh-CN" altLang="en-US" sz="1400" dirty="0" smtClean="0">
                <a:solidFill>
                  <a:schemeClr val="bg1"/>
                </a:solidFill>
                <a:latin typeface="微软雅黑" pitchFamily="34" charset="-122"/>
                <a:ea typeface="微软雅黑" pitchFamily="34" charset="-122"/>
              </a:rPr>
              <a:t>品牌机/组装机采购、网线采购、IT辅助设备采购、打印机复印机租赁</a:t>
            </a:r>
          </a:p>
        </p:txBody>
      </p:sp>
      <p:sp>
        <p:nvSpPr>
          <p:cNvPr id="30" name="矩形 29"/>
          <p:cNvSpPr/>
          <p:nvPr/>
        </p:nvSpPr>
        <p:spPr>
          <a:xfrm>
            <a:off x="7601084" y="3955152"/>
            <a:ext cx="2213198" cy="398780"/>
          </a:xfrm>
          <a:prstGeom prst="rect">
            <a:avLst/>
          </a:prstGeom>
        </p:spPr>
        <p:txBody>
          <a:bodyPr wrap="square">
            <a:spAutoFit/>
          </a:bodyPr>
          <a:lstStyle/>
          <a:p>
            <a:pPr lvl="0"/>
            <a:r>
              <a:rPr sz="2000" b="1" dirty="0" smtClean="0">
                <a:solidFill>
                  <a:schemeClr val="bg1"/>
                </a:solidFill>
                <a:latin typeface="微软雅黑" pitchFamily="34" charset="-122"/>
                <a:ea typeface="微软雅黑" pitchFamily="34" charset="-122"/>
              </a:rPr>
              <a:t>IT外包服务</a:t>
            </a:r>
          </a:p>
        </p:txBody>
      </p:sp>
      <p:sp>
        <p:nvSpPr>
          <p:cNvPr id="31" name="矩形 30"/>
          <p:cNvSpPr/>
          <p:nvPr/>
        </p:nvSpPr>
        <p:spPr>
          <a:xfrm>
            <a:off x="7457419" y="4304397"/>
            <a:ext cx="3828878" cy="607695"/>
          </a:xfrm>
          <a:prstGeom prst="rect">
            <a:avLst/>
          </a:prstGeom>
        </p:spPr>
        <p:txBody>
          <a:bodyPr wrap="square">
            <a:spAutoFit/>
          </a:bodyPr>
          <a:lstStyle/>
          <a:p>
            <a:pPr>
              <a:lnSpc>
                <a:spcPct val="120000"/>
              </a:lnSpc>
            </a:pPr>
            <a:r>
              <a:rPr sz="1400" dirty="0" smtClean="0">
                <a:solidFill>
                  <a:schemeClr val="bg1"/>
                </a:solidFill>
                <a:latin typeface="微软雅黑" pitchFamily="34" charset="-122"/>
                <a:ea typeface="微软雅黑" pitchFamily="34" charset="-122"/>
              </a:rPr>
              <a:t>办公现场网络维护、域名、网站、系统等管理、软件程序、服务器维护、机房维护</a:t>
            </a:r>
          </a:p>
        </p:txBody>
      </p:sp>
      <p:sp>
        <p:nvSpPr>
          <p:cNvPr id="32" name="矩形 31"/>
          <p:cNvSpPr/>
          <p:nvPr/>
        </p:nvSpPr>
        <p:spPr>
          <a:xfrm>
            <a:off x="7734124" y="5294212"/>
            <a:ext cx="2213198" cy="398780"/>
          </a:xfrm>
          <a:prstGeom prst="rect">
            <a:avLst/>
          </a:prstGeom>
        </p:spPr>
        <p:txBody>
          <a:bodyPr wrap="square">
            <a:spAutoFit/>
          </a:bodyPr>
          <a:lstStyle/>
          <a:p>
            <a:pPr lvl="0"/>
            <a:r>
              <a:rPr lang="zh-CN" altLang="en-US" sz="2000" b="1" dirty="0" smtClean="0">
                <a:solidFill>
                  <a:schemeClr val="bg1"/>
                </a:solidFill>
                <a:latin typeface="微软雅黑" pitchFamily="34" charset="-122"/>
                <a:ea typeface="微软雅黑" pitchFamily="34" charset="-122"/>
              </a:rPr>
              <a:t>行业品牌创建</a:t>
            </a:r>
          </a:p>
        </p:txBody>
      </p:sp>
      <p:sp>
        <p:nvSpPr>
          <p:cNvPr id="33" name="矩形 32"/>
          <p:cNvSpPr/>
          <p:nvPr/>
        </p:nvSpPr>
        <p:spPr>
          <a:xfrm>
            <a:off x="7391083" y="5692352"/>
            <a:ext cx="4209229" cy="312420"/>
          </a:xfrm>
          <a:prstGeom prst="rect">
            <a:avLst/>
          </a:prstGeom>
        </p:spPr>
        <p:txBody>
          <a:bodyPr wrap="square">
            <a:spAutoFit/>
          </a:bodyPr>
          <a:lstStyle/>
          <a:p>
            <a:pPr>
              <a:lnSpc>
                <a:spcPct val="120000"/>
              </a:lnSpc>
            </a:pPr>
            <a:r>
              <a:rPr sz="1200" dirty="0" smtClean="0">
                <a:solidFill>
                  <a:schemeClr val="bg1"/>
                </a:solidFill>
                <a:latin typeface="微软雅黑" pitchFamily="34" charset="-122"/>
                <a:ea typeface="微软雅黑" pitchFamily="34" charset="-122"/>
              </a:rPr>
              <a:t>品牌策划、UI/广告设计、包装盒设计、其他形象设计</a:t>
            </a:r>
          </a:p>
        </p:txBody>
      </p:sp>
      <p:grpSp>
        <p:nvGrpSpPr>
          <p:cNvPr id="34" name="组合 33"/>
          <p:cNvGrpSpPr/>
          <p:nvPr/>
        </p:nvGrpSpPr>
        <p:grpSpPr>
          <a:xfrm>
            <a:off x="6129338" y="1509713"/>
            <a:ext cx="982662" cy="982662"/>
            <a:chOff x="6129338" y="1509713"/>
            <a:chExt cx="982662" cy="982662"/>
          </a:xfrm>
        </p:grpSpPr>
        <p:sp>
          <p:nvSpPr>
            <p:cNvPr id="35" name="矩形 13"/>
            <p:cNvSpPr>
              <a:spLocks noChangeArrowheads="1"/>
            </p:cNvSpPr>
            <p:nvPr/>
          </p:nvSpPr>
          <p:spPr bwMode="auto">
            <a:xfrm>
              <a:off x="6129338" y="1509713"/>
              <a:ext cx="982662" cy="982662"/>
            </a:xfrm>
            <a:prstGeom prst="rect">
              <a:avLst/>
            </a:prstGeom>
            <a:solidFill>
              <a:srgbClr val="0091C4"/>
            </a:solidFill>
            <a:ln>
              <a:noFill/>
            </a:ln>
          </p:spPr>
          <p:txBody>
            <a:bodyPr anchor="ctr"/>
            <a:lstStyle/>
            <a:p>
              <a:pPr algn="ctr"/>
              <a:endParaRPr lang="zh-CN" altLang="en-US">
                <a:solidFill>
                  <a:srgbClr val="FFFFFF"/>
                </a:solidFill>
                <a:latin typeface="宋体" pitchFamily="2" charset="-122"/>
                <a:sym typeface="宋体" pitchFamily="2" charset="-122"/>
              </a:endParaRPr>
            </a:p>
          </p:txBody>
        </p:sp>
        <p:pic>
          <p:nvPicPr>
            <p:cNvPr id="36" name="图片 2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88100" y="1677988"/>
              <a:ext cx="48577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图片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69920" y="3915543"/>
            <a:ext cx="3857718" cy="21431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childTnLst>
                                </p:cTn>
                              </p:par>
                            </p:childTnLst>
                          </p:cTn>
                        </p:par>
                        <p:par>
                          <p:cTn id="9" fill="hold">
                            <p:stCondLst>
                              <p:cond delay="65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1+#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par>
                          <p:cTn id="22" fill="hold">
                            <p:stCondLst>
                              <p:cond delay="1150"/>
                            </p:stCondLst>
                            <p:childTnLst>
                              <p:par>
                                <p:cTn id="23" presetID="49" presetClass="entr" presetSubtype="0" decel="100000"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 calcmode="lin" valueType="num">
                                      <p:cBhvr>
                                        <p:cTn id="27" dur="500" fill="hold"/>
                                        <p:tgtEl>
                                          <p:spTgt spid="34"/>
                                        </p:tgtEl>
                                        <p:attrNameLst>
                                          <p:attrName>style.rotation</p:attrName>
                                        </p:attrNameLst>
                                      </p:cBhvr>
                                      <p:tavLst>
                                        <p:tav tm="0">
                                          <p:val>
                                            <p:fltVal val="360"/>
                                          </p:val>
                                        </p:tav>
                                        <p:tav tm="100000">
                                          <p:val>
                                            <p:fltVal val="0"/>
                                          </p:val>
                                        </p:tav>
                                      </p:tavLst>
                                    </p:anim>
                                    <p:animEffect transition="in" filter="fade">
                                      <p:cBhvr>
                                        <p:cTn id="28" dur="500"/>
                                        <p:tgtEl>
                                          <p:spTgt spid="34"/>
                                        </p:tgtEl>
                                      </p:cBhvr>
                                    </p:animEffect>
                                  </p:childTnLst>
                                </p:cTn>
                              </p:par>
                            </p:childTnLst>
                          </p:cTn>
                        </p:par>
                        <p:par>
                          <p:cTn id="29" fill="hold">
                            <p:stCondLst>
                              <p:cond delay="1650"/>
                            </p:stCondLst>
                            <p:childTnLst>
                              <p:par>
                                <p:cTn id="30" presetID="2" presetClass="entr" presetSubtype="4"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250" fill="hold"/>
                                        <p:tgtEl>
                                          <p:spTgt spid="9"/>
                                        </p:tgtEl>
                                        <p:attrNameLst>
                                          <p:attrName>ppt_x</p:attrName>
                                        </p:attrNameLst>
                                      </p:cBhvr>
                                      <p:tavLst>
                                        <p:tav tm="0">
                                          <p:val>
                                            <p:strVal val="#ppt_x"/>
                                          </p:val>
                                        </p:tav>
                                        <p:tav tm="100000">
                                          <p:val>
                                            <p:strVal val="#ppt_x"/>
                                          </p:val>
                                        </p:tav>
                                      </p:tavLst>
                                    </p:anim>
                                    <p:anim calcmode="lin" valueType="num">
                                      <p:cBhvr additive="base">
                                        <p:cTn id="33" dur="250" fill="hold"/>
                                        <p:tgtEl>
                                          <p:spTgt spid="9"/>
                                        </p:tgtEl>
                                        <p:attrNameLst>
                                          <p:attrName>ppt_y</p:attrName>
                                        </p:attrNameLst>
                                      </p:cBhvr>
                                      <p:tavLst>
                                        <p:tav tm="0">
                                          <p:val>
                                            <p:strVal val="1+#ppt_h/2"/>
                                          </p:val>
                                        </p:tav>
                                        <p:tav tm="100000">
                                          <p:val>
                                            <p:strVal val="#ppt_y"/>
                                          </p:val>
                                        </p:tav>
                                      </p:tavLst>
                                    </p:anim>
                                  </p:childTnLst>
                                </p:cTn>
                              </p:par>
                            </p:childTnLst>
                          </p:cTn>
                        </p:par>
                        <p:par>
                          <p:cTn id="34" fill="hold">
                            <p:stCondLst>
                              <p:cond delay="1900"/>
                            </p:stCondLst>
                            <p:childTnLst>
                              <p:par>
                                <p:cTn id="35" presetID="23" presetClass="entr" presetSubtype="16" fill="hold" grpId="0" nodeType="afterEffect">
                                  <p:stCondLst>
                                    <p:cond delay="0"/>
                                  </p:stCondLst>
                                  <p:iterate type="lt">
                                    <p:tmPct val="10000"/>
                                  </p:iterate>
                                  <p:childTnLst>
                                    <p:set>
                                      <p:cBhvr>
                                        <p:cTn id="36" dur="1" fill="hold">
                                          <p:stCondLst>
                                            <p:cond delay="0"/>
                                          </p:stCondLst>
                                        </p:cTn>
                                        <p:tgtEl>
                                          <p:spTgt spid="22"/>
                                        </p:tgtEl>
                                        <p:attrNameLst>
                                          <p:attrName>style.visibility</p:attrName>
                                        </p:attrNameLst>
                                      </p:cBhvr>
                                      <p:to>
                                        <p:strVal val="visible"/>
                                      </p:to>
                                    </p:set>
                                    <p:anim calcmode="lin" valueType="num">
                                      <p:cBhvr>
                                        <p:cTn id="37" dur="250" fill="hold"/>
                                        <p:tgtEl>
                                          <p:spTgt spid="22"/>
                                        </p:tgtEl>
                                        <p:attrNameLst>
                                          <p:attrName>ppt_w</p:attrName>
                                        </p:attrNameLst>
                                      </p:cBhvr>
                                      <p:tavLst>
                                        <p:tav tm="0">
                                          <p:val>
                                            <p:fltVal val="0"/>
                                          </p:val>
                                        </p:tav>
                                        <p:tav tm="100000">
                                          <p:val>
                                            <p:strVal val="#ppt_w"/>
                                          </p:val>
                                        </p:tav>
                                      </p:tavLst>
                                    </p:anim>
                                    <p:anim calcmode="lin" valueType="num">
                                      <p:cBhvr>
                                        <p:cTn id="38" dur="250" fill="hold"/>
                                        <p:tgtEl>
                                          <p:spTgt spid="22"/>
                                        </p:tgtEl>
                                        <p:attrNameLst>
                                          <p:attrName>ppt_h</p:attrName>
                                        </p:attrNameLst>
                                      </p:cBhvr>
                                      <p:tavLst>
                                        <p:tav tm="0">
                                          <p:val>
                                            <p:fltVal val="0"/>
                                          </p:val>
                                        </p:tav>
                                        <p:tav tm="100000">
                                          <p:val>
                                            <p:strVal val="#ppt_h"/>
                                          </p:val>
                                        </p:tav>
                                      </p:tavLst>
                                    </p:anim>
                                  </p:childTnLst>
                                </p:cTn>
                              </p:par>
                            </p:childTnLst>
                          </p:cTn>
                        </p:par>
                        <p:par>
                          <p:cTn id="39" fill="hold">
                            <p:stCondLst>
                              <p:cond delay="2375"/>
                            </p:stCondLst>
                            <p:childTnLst>
                              <p:par>
                                <p:cTn id="40" presetID="14" presetClass="entr" presetSubtype="10"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randombar(horizontal)">
                                      <p:cBhvr>
                                        <p:cTn id="42" dur="250"/>
                                        <p:tgtEl>
                                          <p:spTgt spid="23"/>
                                        </p:tgtEl>
                                      </p:cBhvr>
                                    </p:animEffect>
                                  </p:childTnLst>
                                </p:cTn>
                              </p:par>
                            </p:childTnLst>
                          </p:cTn>
                        </p:par>
                        <p:par>
                          <p:cTn id="43" fill="hold">
                            <p:stCondLst>
                              <p:cond delay="2625"/>
                            </p:stCondLst>
                            <p:childTnLst>
                              <p:par>
                                <p:cTn id="44" presetID="49" presetClass="entr" presetSubtype="0" decel="100000" fill="hold" nodeType="after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 calcmode="lin" valueType="num">
                                      <p:cBhvr>
                                        <p:cTn id="48" dur="500" fill="hold"/>
                                        <p:tgtEl>
                                          <p:spTgt spid="25"/>
                                        </p:tgtEl>
                                        <p:attrNameLst>
                                          <p:attrName>style.rotation</p:attrName>
                                        </p:attrNameLst>
                                      </p:cBhvr>
                                      <p:tavLst>
                                        <p:tav tm="0">
                                          <p:val>
                                            <p:fltVal val="360"/>
                                          </p:val>
                                        </p:tav>
                                        <p:tav tm="100000">
                                          <p:val>
                                            <p:fltVal val="0"/>
                                          </p:val>
                                        </p:tav>
                                      </p:tavLst>
                                    </p:anim>
                                    <p:animEffect transition="in" filter="fade">
                                      <p:cBhvr>
                                        <p:cTn id="49" dur="500"/>
                                        <p:tgtEl>
                                          <p:spTgt spid="25"/>
                                        </p:tgtEl>
                                      </p:cBhvr>
                                    </p:animEffect>
                                  </p:childTnLst>
                                </p:cTn>
                              </p:par>
                            </p:childTnLst>
                          </p:cTn>
                        </p:par>
                        <p:par>
                          <p:cTn id="50" fill="hold">
                            <p:stCondLst>
                              <p:cond delay="3125"/>
                            </p:stCondLst>
                            <p:childTnLst>
                              <p:par>
                                <p:cTn id="51" presetID="2" presetClass="entr" presetSubtype="4"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250" fill="hold"/>
                                        <p:tgtEl>
                                          <p:spTgt spid="10"/>
                                        </p:tgtEl>
                                        <p:attrNameLst>
                                          <p:attrName>ppt_x</p:attrName>
                                        </p:attrNameLst>
                                      </p:cBhvr>
                                      <p:tavLst>
                                        <p:tav tm="0">
                                          <p:val>
                                            <p:strVal val="#ppt_x"/>
                                          </p:val>
                                        </p:tav>
                                        <p:tav tm="100000">
                                          <p:val>
                                            <p:strVal val="#ppt_x"/>
                                          </p:val>
                                        </p:tav>
                                      </p:tavLst>
                                    </p:anim>
                                    <p:anim calcmode="lin" valueType="num">
                                      <p:cBhvr additive="base">
                                        <p:cTn id="54" dur="250" fill="hold"/>
                                        <p:tgtEl>
                                          <p:spTgt spid="10"/>
                                        </p:tgtEl>
                                        <p:attrNameLst>
                                          <p:attrName>ppt_y</p:attrName>
                                        </p:attrNameLst>
                                      </p:cBhvr>
                                      <p:tavLst>
                                        <p:tav tm="0">
                                          <p:val>
                                            <p:strVal val="1+#ppt_h/2"/>
                                          </p:val>
                                        </p:tav>
                                        <p:tav tm="100000">
                                          <p:val>
                                            <p:strVal val="#ppt_y"/>
                                          </p:val>
                                        </p:tav>
                                      </p:tavLst>
                                    </p:anim>
                                  </p:childTnLst>
                                </p:cTn>
                              </p:par>
                            </p:childTnLst>
                          </p:cTn>
                        </p:par>
                        <p:par>
                          <p:cTn id="55" fill="hold">
                            <p:stCondLst>
                              <p:cond delay="3375"/>
                            </p:stCondLst>
                            <p:childTnLst>
                              <p:par>
                                <p:cTn id="56" presetID="23" presetClass="entr" presetSubtype="16" fill="hold" grpId="0" nodeType="afterEffect">
                                  <p:stCondLst>
                                    <p:cond delay="0"/>
                                  </p:stCondLst>
                                  <p:iterate type="lt">
                                    <p:tmPct val="10000"/>
                                  </p:iterate>
                                  <p:childTnLst>
                                    <p:set>
                                      <p:cBhvr>
                                        <p:cTn id="57" dur="1" fill="hold">
                                          <p:stCondLst>
                                            <p:cond delay="0"/>
                                          </p:stCondLst>
                                        </p:cTn>
                                        <p:tgtEl>
                                          <p:spTgt spid="28"/>
                                        </p:tgtEl>
                                        <p:attrNameLst>
                                          <p:attrName>style.visibility</p:attrName>
                                        </p:attrNameLst>
                                      </p:cBhvr>
                                      <p:to>
                                        <p:strVal val="visible"/>
                                      </p:to>
                                    </p:set>
                                    <p:anim calcmode="lin" valueType="num">
                                      <p:cBhvr>
                                        <p:cTn id="58" dur="250" fill="hold"/>
                                        <p:tgtEl>
                                          <p:spTgt spid="28"/>
                                        </p:tgtEl>
                                        <p:attrNameLst>
                                          <p:attrName>ppt_w</p:attrName>
                                        </p:attrNameLst>
                                      </p:cBhvr>
                                      <p:tavLst>
                                        <p:tav tm="0">
                                          <p:val>
                                            <p:fltVal val="0"/>
                                          </p:val>
                                        </p:tav>
                                        <p:tav tm="100000">
                                          <p:val>
                                            <p:strVal val="#ppt_w"/>
                                          </p:val>
                                        </p:tav>
                                      </p:tavLst>
                                    </p:anim>
                                    <p:anim calcmode="lin" valueType="num">
                                      <p:cBhvr>
                                        <p:cTn id="59" dur="250" fill="hold"/>
                                        <p:tgtEl>
                                          <p:spTgt spid="28"/>
                                        </p:tgtEl>
                                        <p:attrNameLst>
                                          <p:attrName>ppt_h</p:attrName>
                                        </p:attrNameLst>
                                      </p:cBhvr>
                                      <p:tavLst>
                                        <p:tav tm="0">
                                          <p:val>
                                            <p:fltVal val="0"/>
                                          </p:val>
                                        </p:tav>
                                        <p:tav tm="100000">
                                          <p:val>
                                            <p:strVal val="#ppt_h"/>
                                          </p:val>
                                        </p:tav>
                                      </p:tavLst>
                                    </p:anim>
                                  </p:childTnLst>
                                </p:cTn>
                              </p:par>
                            </p:childTnLst>
                          </p:cTn>
                        </p:par>
                        <p:par>
                          <p:cTn id="60" fill="hold">
                            <p:stCondLst>
                              <p:cond delay="3700"/>
                            </p:stCondLst>
                            <p:childTnLst>
                              <p:par>
                                <p:cTn id="61" presetID="14" presetClass="entr" presetSubtype="1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randombar(horizontal)">
                                      <p:cBhvr>
                                        <p:cTn id="63" dur="250"/>
                                        <p:tgtEl>
                                          <p:spTgt spid="29"/>
                                        </p:tgtEl>
                                      </p:cBhvr>
                                    </p:animEffect>
                                  </p:childTnLst>
                                </p:cTn>
                              </p:par>
                            </p:childTnLst>
                          </p:cTn>
                        </p:par>
                        <p:par>
                          <p:cTn id="64" fill="hold">
                            <p:stCondLst>
                              <p:cond delay="3950"/>
                            </p:stCondLst>
                            <p:childTnLst>
                              <p:par>
                                <p:cTn id="65" presetID="49" presetClass="entr" presetSubtype="0" decel="100000"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500" fill="hold"/>
                                        <p:tgtEl>
                                          <p:spTgt spid="26"/>
                                        </p:tgtEl>
                                        <p:attrNameLst>
                                          <p:attrName>ppt_w</p:attrName>
                                        </p:attrNameLst>
                                      </p:cBhvr>
                                      <p:tavLst>
                                        <p:tav tm="0">
                                          <p:val>
                                            <p:fltVal val="0"/>
                                          </p:val>
                                        </p:tav>
                                        <p:tav tm="100000">
                                          <p:val>
                                            <p:strVal val="#ppt_w"/>
                                          </p:val>
                                        </p:tav>
                                      </p:tavLst>
                                    </p:anim>
                                    <p:anim calcmode="lin" valueType="num">
                                      <p:cBhvr>
                                        <p:cTn id="68" dur="500" fill="hold"/>
                                        <p:tgtEl>
                                          <p:spTgt spid="26"/>
                                        </p:tgtEl>
                                        <p:attrNameLst>
                                          <p:attrName>ppt_h</p:attrName>
                                        </p:attrNameLst>
                                      </p:cBhvr>
                                      <p:tavLst>
                                        <p:tav tm="0">
                                          <p:val>
                                            <p:fltVal val="0"/>
                                          </p:val>
                                        </p:tav>
                                        <p:tav tm="100000">
                                          <p:val>
                                            <p:strVal val="#ppt_h"/>
                                          </p:val>
                                        </p:tav>
                                      </p:tavLst>
                                    </p:anim>
                                    <p:anim calcmode="lin" valueType="num">
                                      <p:cBhvr>
                                        <p:cTn id="69" dur="500" fill="hold"/>
                                        <p:tgtEl>
                                          <p:spTgt spid="26"/>
                                        </p:tgtEl>
                                        <p:attrNameLst>
                                          <p:attrName>style.rotation</p:attrName>
                                        </p:attrNameLst>
                                      </p:cBhvr>
                                      <p:tavLst>
                                        <p:tav tm="0">
                                          <p:val>
                                            <p:fltVal val="360"/>
                                          </p:val>
                                        </p:tav>
                                        <p:tav tm="100000">
                                          <p:val>
                                            <p:fltVal val="0"/>
                                          </p:val>
                                        </p:tav>
                                      </p:tavLst>
                                    </p:anim>
                                    <p:animEffect transition="in" filter="fade">
                                      <p:cBhvr>
                                        <p:cTn id="70" dur="500"/>
                                        <p:tgtEl>
                                          <p:spTgt spid="26"/>
                                        </p:tgtEl>
                                      </p:cBhvr>
                                    </p:animEffect>
                                  </p:childTnLst>
                                </p:cTn>
                              </p:par>
                            </p:childTnLst>
                          </p:cTn>
                        </p:par>
                        <p:par>
                          <p:cTn id="71" fill="hold">
                            <p:stCondLst>
                              <p:cond delay="4450"/>
                            </p:stCondLst>
                            <p:childTnLst>
                              <p:par>
                                <p:cTn id="72" presetID="2" presetClass="entr" presetSubtype="4"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additive="base">
                                        <p:cTn id="74" dur="250" fill="hold"/>
                                        <p:tgtEl>
                                          <p:spTgt spid="11"/>
                                        </p:tgtEl>
                                        <p:attrNameLst>
                                          <p:attrName>ppt_x</p:attrName>
                                        </p:attrNameLst>
                                      </p:cBhvr>
                                      <p:tavLst>
                                        <p:tav tm="0">
                                          <p:val>
                                            <p:strVal val="#ppt_x"/>
                                          </p:val>
                                        </p:tav>
                                        <p:tav tm="100000">
                                          <p:val>
                                            <p:strVal val="#ppt_x"/>
                                          </p:val>
                                        </p:tav>
                                      </p:tavLst>
                                    </p:anim>
                                    <p:anim calcmode="lin" valueType="num">
                                      <p:cBhvr additive="base">
                                        <p:cTn id="75" dur="250" fill="hold"/>
                                        <p:tgtEl>
                                          <p:spTgt spid="11"/>
                                        </p:tgtEl>
                                        <p:attrNameLst>
                                          <p:attrName>ppt_y</p:attrName>
                                        </p:attrNameLst>
                                      </p:cBhvr>
                                      <p:tavLst>
                                        <p:tav tm="0">
                                          <p:val>
                                            <p:strVal val="1+#ppt_h/2"/>
                                          </p:val>
                                        </p:tav>
                                        <p:tav tm="100000">
                                          <p:val>
                                            <p:strVal val="#ppt_y"/>
                                          </p:val>
                                        </p:tav>
                                      </p:tavLst>
                                    </p:anim>
                                  </p:childTnLst>
                                </p:cTn>
                              </p:par>
                            </p:childTnLst>
                          </p:cTn>
                        </p:par>
                        <p:par>
                          <p:cTn id="76" fill="hold">
                            <p:stCondLst>
                              <p:cond delay="4700"/>
                            </p:stCondLst>
                            <p:childTnLst>
                              <p:par>
                                <p:cTn id="77" presetID="23" presetClass="entr" presetSubtype="16" fill="hold" grpId="0" nodeType="afterEffect">
                                  <p:stCondLst>
                                    <p:cond delay="0"/>
                                  </p:stCondLst>
                                  <p:iterate type="lt">
                                    <p:tmPct val="10000"/>
                                  </p:iterate>
                                  <p:childTnLst>
                                    <p:set>
                                      <p:cBhvr>
                                        <p:cTn id="78" dur="1" fill="hold">
                                          <p:stCondLst>
                                            <p:cond delay="0"/>
                                          </p:stCondLst>
                                        </p:cTn>
                                        <p:tgtEl>
                                          <p:spTgt spid="30"/>
                                        </p:tgtEl>
                                        <p:attrNameLst>
                                          <p:attrName>style.visibility</p:attrName>
                                        </p:attrNameLst>
                                      </p:cBhvr>
                                      <p:to>
                                        <p:strVal val="visible"/>
                                      </p:to>
                                    </p:set>
                                    <p:anim calcmode="lin" valueType="num">
                                      <p:cBhvr>
                                        <p:cTn id="79" dur="250" fill="hold"/>
                                        <p:tgtEl>
                                          <p:spTgt spid="30"/>
                                        </p:tgtEl>
                                        <p:attrNameLst>
                                          <p:attrName>ppt_w</p:attrName>
                                        </p:attrNameLst>
                                      </p:cBhvr>
                                      <p:tavLst>
                                        <p:tav tm="0">
                                          <p:val>
                                            <p:fltVal val="0"/>
                                          </p:val>
                                        </p:tav>
                                        <p:tav tm="100000">
                                          <p:val>
                                            <p:strVal val="#ppt_w"/>
                                          </p:val>
                                        </p:tav>
                                      </p:tavLst>
                                    </p:anim>
                                    <p:anim calcmode="lin" valueType="num">
                                      <p:cBhvr>
                                        <p:cTn id="80" dur="250" fill="hold"/>
                                        <p:tgtEl>
                                          <p:spTgt spid="30"/>
                                        </p:tgtEl>
                                        <p:attrNameLst>
                                          <p:attrName>ppt_h</p:attrName>
                                        </p:attrNameLst>
                                      </p:cBhvr>
                                      <p:tavLst>
                                        <p:tav tm="0">
                                          <p:val>
                                            <p:fltVal val="0"/>
                                          </p:val>
                                        </p:tav>
                                        <p:tav tm="100000">
                                          <p:val>
                                            <p:strVal val="#ppt_h"/>
                                          </p:val>
                                        </p:tav>
                                      </p:tavLst>
                                    </p:anim>
                                  </p:childTnLst>
                                </p:cTn>
                              </p:par>
                            </p:childTnLst>
                          </p:cTn>
                        </p:par>
                        <p:par>
                          <p:cTn id="81" fill="hold">
                            <p:stCondLst>
                              <p:cond delay="5075"/>
                            </p:stCondLst>
                            <p:childTnLst>
                              <p:par>
                                <p:cTn id="82" presetID="14" presetClass="entr" presetSubtype="10"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randombar(horizontal)">
                                      <p:cBhvr>
                                        <p:cTn id="84" dur="250"/>
                                        <p:tgtEl>
                                          <p:spTgt spid="31"/>
                                        </p:tgtEl>
                                      </p:cBhvr>
                                    </p:animEffect>
                                  </p:childTnLst>
                                </p:cTn>
                              </p:par>
                            </p:childTnLst>
                          </p:cTn>
                        </p:par>
                        <p:par>
                          <p:cTn id="85" fill="hold">
                            <p:stCondLst>
                              <p:cond delay="5325"/>
                            </p:stCondLst>
                            <p:childTnLst>
                              <p:par>
                                <p:cTn id="86" presetID="49" presetClass="entr" presetSubtype="0" decel="100000" fill="hold"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p:cTn id="88" dur="500" fill="hold"/>
                                        <p:tgtEl>
                                          <p:spTgt spid="27"/>
                                        </p:tgtEl>
                                        <p:attrNameLst>
                                          <p:attrName>ppt_w</p:attrName>
                                        </p:attrNameLst>
                                      </p:cBhvr>
                                      <p:tavLst>
                                        <p:tav tm="0">
                                          <p:val>
                                            <p:fltVal val="0"/>
                                          </p:val>
                                        </p:tav>
                                        <p:tav tm="100000">
                                          <p:val>
                                            <p:strVal val="#ppt_w"/>
                                          </p:val>
                                        </p:tav>
                                      </p:tavLst>
                                    </p:anim>
                                    <p:anim calcmode="lin" valueType="num">
                                      <p:cBhvr>
                                        <p:cTn id="89" dur="500" fill="hold"/>
                                        <p:tgtEl>
                                          <p:spTgt spid="27"/>
                                        </p:tgtEl>
                                        <p:attrNameLst>
                                          <p:attrName>ppt_h</p:attrName>
                                        </p:attrNameLst>
                                      </p:cBhvr>
                                      <p:tavLst>
                                        <p:tav tm="0">
                                          <p:val>
                                            <p:fltVal val="0"/>
                                          </p:val>
                                        </p:tav>
                                        <p:tav tm="100000">
                                          <p:val>
                                            <p:strVal val="#ppt_h"/>
                                          </p:val>
                                        </p:tav>
                                      </p:tavLst>
                                    </p:anim>
                                    <p:anim calcmode="lin" valueType="num">
                                      <p:cBhvr>
                                        <p:cTn id="90" dur="500" fill="hold"/>
                                        <p:tgtEl>
                                          <p:spTgt spid="27"/>
                                        </p:tgtEl>
                                        <p:attrNameLst>
                                          <p:attrName>style.rotation</p:attrName>
                                        </p:attrNameLst>
                                      </p:cBhvr>
                                      <p:tavLst>
                                        <p:tav tm="0">
                                          <p:val>
                                            <p:fltVal val="360"/>
                                          </p:val>
                                        </p:tav>
                                        <p:tav tm="100000">
                                          <p:val>
                                            <p:fltVal val="0"/>
                                          </p:val>
                                        </p:tav>
                                      </p:tavLst>
                                    </p:anim>
                                    <p:animEffect transition="in" filter="fade">
                                      <p:cBhvr>
                                        <p:cTn id="91" dur="500"/>
                                        <p:tgtEl>
                                          <p:spTgt spid="27"/>
                                        </p:tgtEl>
                                      </p:cBhvr>
                                    </p:animEffect>
                                  </p:childTnLst>
                                </p:cTn>
                              </p:par>
                            </p:childTnLst>
                          </p:cTn>
                        </p:par>
                        <p:par>
                          <p:cTn id="92" fill="hold">
                            <p:stCondLst>
                              <p:cond delay="5825"/>
                            </p:stCondLst>
                            <p:childTnLst>
                              <p:par>
                                <p:cTn id="93" presetID="2" presetClass="entr" presetSubtype="4" fill="hold" grpId="0" nodeType="afterEffect">
                                  <p:stCondLst>
                                    <p:cond delay="0"/>
                                  </p:stCondLst>
                                  <p:childTnLst>
                                    <p:set>
                                      <p:cBhvr>
                                        <p:cTn id="94" dur="1" fill="hold">
                                          <p:stCondLst>
                                            <p:cond delay="0"/>
                                          </p:stCondLst>
                                        </p:cTn>
                                        <p:tgtEl>
                                          <p:spTgt spid="12"/>
                                        </p:tgtEl>
                                        <p:attrNameLst>
                                          <p:attrName>style.visibility</p:attrName>
                                        </p:attrNameLst>
                                      </p:cBhvr>
                                      <p:to>
                                        <p:strVal val="visible"/>
                                      </p:to>
                                    </p:set>
                                    <p:anim calcmode="lin" valueType="num">
                                      <p:cBhvr additive="base">
                                        <p:cTn id="95" dur="250" fill="hold"/>
                                        <p:tgtEl>
                                          <p:spTgt spid="12"/>
                                        </p:tgtEl>
                                        <p:attrNameLst>
                                          <p:attrName>ppt_x</p:attrName>
                                        </p:attrNameLst>
                                      </p:cBhvr>
                                      <p:tavLst>
                                        <p:tav tm="0">
                                          <p:val>
                                            <p:strVal val="#ppt_x"/>
                                          </p:val>
                                        </p:tav>
                                        <p:tav tm="100000">
                                          <p:val>
                                            <p:strVal val="#ppt_x"/>
                                          </p:val>
                                        </p:tav>
                                      </p:tavLst>
                                    </p:anim>
                                    <p:anim calcmode="lin" valueType="num">
                                      <p:cBhvr additive="base">
                                        <p:cTn id="96" dur="250" fill="hold"/>
                                        <p:tgtEl>
                                          <p:spTgt spid="12"/>
                                        </p:tgtEl>
                                        <p:attrNameLst>
                                          <p:attrName>ppt_y</p:attrName>
                                        </p:attrNameLst>
                                      </p:cBhvr>
                                      <p:tavLst>
                                        <p:tav tm="0">
                                          <p:val>
                                            <p:strVal val="1+#ppt_h/2"/>
                                          </p:val>
                                        </p:tav>
                                        <p:tav tm="100000">
                                          <p:val>
                                            <p:strVal val="#ppt_y"/>
                                          </p:val>
                                        </p:tav>
                                      </p:tavLst>
                                    </p:anim>
                                  </p:childTnLst>
                                </p:cTn>
                              </p:par>
                            </p:childTnLst>
                          </p:cTn>
                        </p:par>
                        <p:par>
                          <p:cTn id="97" fill="hold">
                            <p:stCondLst>
                              <p:cond delay="6075"/>
                            </p:stCondLst>
                            <p:childTnLst>
                              <p:par>
                                <p:cTn id="98" presetID="23" presetClass="entr" presetSubtype="16" fill="hold" grpId="0" nodeType="afterEffect">
                                  <p:stCondLst>
                                    <p:cond delay="0"/>
                                  </p:stCondLst>
                                  <p:iterate type="lt">
                                    <p:tmPct val="10000"/>
                                  </p:iterate>
                                  <p:childTnLst>
                                    <p:set>
                                      <p:cBhvr>
                                        <p:cTn id="99" dur="1" fill="hold">
                                          <p:stCondLst>
                                            <p:cond delay="0"/>
                                          </p:stCondLst>
                                        </p:cTn>
                                        <p:tgtEl>
                                          <p:spTgt spid="32"/>
                                        </p:tgtEl>
                                        <p:attrNameLst>
                                          <p:attrName>style.visibility</p:attrName>
                                        </p:attrNameLst>
                                      </p:cBhvr>
                                      <p:to>
                                        <p:strVal val="visible"/>
                                      </p:to>
                                    </p:set>
                                    <p:anim calcmode="lin" valueType="num">
                                      <p:cBhvr>
                                        <p:cTn id="100" dur="250" fill="hold"/>
                                        <p:tgtEl>
                                          <p:spTgt spid="32"/>
                                        </p:tgtEl>
                                        <p:attrNameLst>
                                          <p:attrName>ppt_w</p:attrName>
                                        </p:attrNameLst>
                                      </p:cBhvr>
                                      <p:tavLst>
                                        <p:tav tm="0">
                                          <p:val>
                                            <p:fltVal val="0"/>
                                          </p:val>
                                        </p:tav>
                                        <p:tav tm="100000">
                                          <p:val>
                                            <p:strVal val="#ppt_w"/>
                                          </p:val>
                                        </p:tav>
                                      </p:tavLst>
                                    </p:anim>
                                    <p:anim calcmode="lin" valueType="num">
                                      <p:cBhvr>
                                        <p:cTn id="101" dur="250" fill="hold"/>
                                        <p:tgtEl>
                                          <p:spTgt spid="32"/>
                                        </p:tgtEl>
                                        <p:attrNameLst>
                                          <p:attrName>ppt_h</p:attrName>
                                        </p:attrNameLst>
                                      </p:cBhvr>
                                      <p:tavLst>
                                        <p:tav tm="0">
                                          <p:val>
                                            <p:fltVal val="0"/>
                                          </p:val>
                                        </p:tav>
                                        <p:tav tm="100000">
                                          <p:val>
                                            <p:strVal val="#ppt_h"/>
                                          </p:val>
                                        </p:tav>
                                      </p:tavLst>
                                    </p:anim>
                                  </p:childTnLst>
                                </p:cTn>
                              </p:par>
                            </p:childTnLst>
                          </p:cTn>
                        </p:par>
                        <p:par>
                          <p:cTn id="102" fill="hold">
                            <p:stCondLst>
                              <p:cond delay="6450"/>
                            </p:stCondLst>
                            <p:childTnLst>
                              <p:par>
                                <p:cTn id="103" presetID="14" presetClass="entr" presetSubtype="10" fill="hold" grpId="0" nodeType="after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randombar(horizontal)">
                                      <p:cBhvr>
                                        <p:cTn id="105" dur="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animBg="1"/>
      <p:bldP spid="10" grpId="0" animBg="1"/>
      <p:bldP spid="11" grpId="0" animBg="1"/>
      <p:bldP spid="12" grpId="0" bldLvl="0" animBg="1"/>
      <p:bldP spid="21" grpId="0"/>
      <p:bldP spid="22" grpId="0"/>
      <p:bldP spid="23" grpId="0"/>
      <p:bldP spid="28"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p:nvPr/>
        </p:nvSpPr>
        <p:spPr bwMode="auto">
          <a:xfrm>
            <a:off x="3730351" y="5391150"/>
            <a:ext cx="263525" cy="220663"/>
          </a:xfrm>
          <a:custGeom>
            <a:avLst/>
            <a:gdLst>
              <a:gd name="T0" fmla="*/ 48 w 177"/>
              <a:gd name="T1" fmla="*/ 16 h 161"/>
              <a:gd name="T2" fmla="*/ 64 w 177"/>
              <a:gd name="T3" fmla="*/ 16 h 161"/>
              <a:gd name="T4" fmla="*/ 80 w 177"/>
              <a:gd name="T5" fmla="*/ 8 h 161"/>
              <a:gd name="T6" fmla="*/ 96 w 177"/>
              <a:gd name="T7" fmla="*/ 16 h 161"/>
              <a:gd name="T8" fmla="*/ 120 w 177"/>
              <a:gd name="T9" fmla="*/ 0 h 161"/>
              <a:gd name="T10" fmla="*/ 152 w 177"/>
              <a:gd name="T11" fmla="*/ 8 h 161"/>
              <a:gd name="T12" fmla="*/ 168 w 177"/>
              <a:gd name="T13" fmla="*/ 0 h 161"/>
              <a:gd name="T14" fmla="*/ 176 w 177"/>
              <a:gd name="T15" fmla="*/ 32 h 161"/>
              <a:gd name="T16" fmla="*/ 152 w 177"/>
              <a:gd name="T17" fmla="*/ 48 h 161"/>
              <a:gd name="T18" fmla="*/ 144 w 177"/>
              <a:gd name="T19" fmla="*/ 104 h 161"/>
              <a:gd name="T20" fmla="*/ 128 w 177"/>
              <a:gd name="T21" fmla="*/ 120 h 161"/>
              <a:gd name="T22" fmla="*/ 128 w 177"/>
              <a:gd name="T23" fmla="*/ 144 h 161"/>
              <a:gd name="T24" fmla="*/ 104 w 177"/>
              <a:gd name="T25" fmla="*/ 136 h 161"/>
              <a:gd name="T26" fmla="*/ 96 w 177"/>
              <a:gd name="T27" fmla="*/ 144 h 161"/>
              <a:gd name="T28" fmla="*/ 96 w 177"/>
              <a:gd name="T29" fmla="*/ 160 h 161"/>
              <a:gd name="T30" fmla="*/ 80 w 177"/>
              <a:gd name="T31" fmla="*/ 160 h 161"/>
              <a:gd name="T32" fmla="*/ 48 w 177"/>
              <a:gd name="T33" fmla="*/ 144 h 161"/>
              <a:gd name="T34" fmla="*/ 8 w 177"/>
              <a:gd name="T35" fmla="*/ 136 h 161"/>
              <a:gd name="T36" fmla="*/ 0 w 177"/>
              <a:gd name="T37" fmla="*/ 88 h 161"/>
              <a:gd name="T38" fmla="*/ 0 w 177"/>
              <a:gd name="T39" fmla="*/ 64 h 161"/>
              <a:gd name="T40" fmla="*/ 40 w 177"/>
              <a:gd name="T41" fmla="*/ 32 h 161"/>
              <a:gd name="T42" fmla="*/ 48 w 177"/>
              <a:gd name="T43" fmla="*/ 16 h 161"/>
              <a:gd name="T44" fmla="*/ 0 w 177"/>
              <a:gd name="T45" fmla="*/ 0 h 161"/>
              <a:gd name="T46" fmla="*/ 177 w 177"/>
              <a:gd name="T4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T44" t="T45" r="T46" b="T47"/>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solidFill>
            <a:srgbClr val="00C898"/>
          </a:solidFill>
          <a:ln w="3175" cap="rnd" cmpd="sng">
            <a:solidFill>
              <a:schemeClr val="bg1"/>
            </a:solidFill>
            <a:miter lim="800000"/>
          </a:ln>
        </p:spPr>
        <p:txBody>
          <a:bodyPr/>
          <a:lstStyle/>
          <a:p>
            <a:endParaRPr lang="zh-CN" altLang="en-US"/>
          </a:p>
        </p:txBody>
      </p:sp>
      <p:sp>
        <p:nvSpPr>
          <p:cNvPr id="4" name="Freeform 7"/>
          <p:cNvSpPr/>
          <p:nvPr/>
        </p:nvSpPr>
        <p:spPr bwMode="auto">
          <a:xfrm>
            <a:off x="4310063" y="1847850"/>
            <a:ext cx="1049337" cy="958850"/>
          </a:xfrm>
          <a:custGeom>
            <a:avLst/>
            <a:gdLst>
              <a:gd name="T0" fmla="*/ 16 w 705"/>
              <a:gd name="T1" fmla="*/ 64 h 697"/>
              <a:gd name="T2" fmla="*/ 32 w 705"/>
              <a:gd name="T3" fmla="*/ 104 h 697"/>
              <a:gd name="T4" fmla="*/ 72 w 705"/>
              <a:gd name="T5" fmla="*/ 104 h 697"/>
              <a:gd name="T6" fmla="*/ 104 w 705"/>
              <a:gd name="T7" fmla="*/ 176 h 697"/>
              <a:gd name="T8" fmla="*/ 160 w 705"/>
              <a:gd name="T9" fmla="*/ 160 h 697"/>
              <a:gd name="T10" fmla="*/ 232 w 705"/>
              <a:gd name="T11" fmla="*/ 168 h 697"/>
              <a:gd name="T12" fmla="*/ 216 w 705"/>
              <a:gd name="T13" fmla="*/ 312 h 697"/>
              <a:gd name="T14" fmla="*/ 192 w 705"/>
              <a:gd name="T15" fmla="*/ 392 h 697"/>
              <a:gd name="T16" fmla="*/ 104 w 705"/>
              <a:gd name="T17" fmla="*/ 464 h 697"/>
              <a:gd name="T18" fmla="*/ 152 w 705"/>
              <a:gd name="T19" fmla="*/ 488 h 697"/>
              <a:gd name="T20" fmla="*/ 136 w 705"/>
              <a:gd name="T21" fmla="*/ 520 h 697"/>
              <a:gd name="T22" fmla="*/ 176 w 705"/>
              <a:gd name="T23" fmla="*/ 544 h 697"/>
              <a:gd name="T24" fmla="*/ 192 w 705"/>
              <a:gd name="T25" fmla="*/ 576 h 697"/>
              <a:gd name="T26" fmla="*/ 288 w 705"/>
              <a:gd name="T27" fmla="*/ 584 h 697"/>
              <a:gd name="T28" fmla="*/ 320 w 705"/>
              <a:gd name="T29" fmla="*/ 592 h 697"/>
              <a:gd name="T30" fmla="*/ 384 w 705"/>
              <a:gd name="T31" fmla="*/ 640 h 697"/>
              <a:gd name="T32" fmla="*/ 424 w 705"/>
              <a:gd name="T33" fmla="*/ 664 h 697"/>
              <a:gd name="T34" fmla="*/ 432 w 705"/>
              <a:gd name="T35" fmla="*/ 624 h 697"/>
              <a:gd name="T36" fmla="*/ 480 w 705"/>
              <a:gd name="T37" fmla="*/ 696 h 697"/>
              <a:gd name="T38" fmla="*/ 496 w 705"/>
              <a:gd name="T39" fmla="*/ 680 h 697"/>
              <a:gd name="T40" fmla="*/ 552 w 705"/>
              <a:gd name="T41" fmla="*/ 680 h 697"/>
              <a:gd name="T42" fmla="*/ 592 w 705"/>
              <a:gd name="T43" fmla="*/ 632 h 697"/>
              <a:gd name="T44" fmla="*/ 600 w 705"/>
              <a:gd name="T45" fmla="*/ 528 h 697"/>
              <a:gd name="T46" fmla="*/ 664 w 705"/>
              <a:gd name="T47" fmla="*/ 536 h 697"/>
              <a:gd name="T48" fmla="*/ 680 w 705"/>
              <a:gd name="T49" fmla="*/ 344 h 697"/>
              <a:gd name="T50" fmla="*/ 696 w 705"/>
              <a:gd name="T51" fmla="*/ 296 h 697"/>
              <a:gd name="T52" fmla="*/ 704 w 705"/>
              <a:gd name="T53" fmla="*/ 256 h 697"/>
              <a:gd name="T54" fmla="*/ 608 w 705"/>
              <a:gd name="T55" fmla="*/ 320 h 697"/>
              <a:gd name="T56" fmla="*/ 560 w 705"/>
              <a:gd name="T57" fmla="*/ 360 h 697"/>
              <a:gd name="T58" fmla="*/ 488 w 705"/>
              <a:gd name="T59" fmla="*/ 304 h 697"/>
              <a:gd name="T60" fmla="*/ 440 w 705"/>
              <a:gd name="T61" fmla="*/ 280 h 697"/>
              <a:gd name="T62" fmla="*/ 376 w 705"/>
              <a:gd name="T63" fmla="*/ 256 h 697"/>
              <a:gd name="T64" fmla="*/ 360 w 705"/>
              <a:gd name="T65" fmla="*/ 240 h 697"/>
              <a:gd name="T66" fmla="*/ 336 w 705"/>
              <a:gd name="T67" fmla="*/ 248 h 697"/>
              <a:gd name="T68" fmla="*/ 264 w 705"/>
              <a:gd name="T69" fmla="*/ 128 h 697"/>
              <a:gd name="T70" fmla="*/ 248 w 705"/>
              <a:gd name="T71" fmla="*/ 88 h 697"/>
              <a:gd name="T72" fmla="*/ 144 w 705"/>
              <a:gd name="T73" fmla="*/ 24 h 697"/>
              <a:gd name="T74" fmla="*/ 16 w 705"/>
              <a:gd name="T75" fmla="*/ 16 h 697"/>
              <a:gd name="T76" fmla="*/ 0 w 705"/>
              <a:gd name="T77" fmla="*/ 0 h 697"/>
              <a:gd name="T78" fmla="*/ 705 w 705"/>
              <a:gd name="T79" fmla="*/ 697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T76" t="T77" r="T78" b="T79"/>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solidFill>
            <a:srgbClr val="00C898"/>
          </a:solidFill>
          <a:ln w="3175" cap="rnd" cmpd="sng">
            <a:solidFill>
              <a:schemeClr val="bg1"/>
            </a:solidFill>
            <a:miter lim="800000"/>
          </a:ln>
        </p:spPr>
        <p:txBody>
          <a:bodyPr/>
          <a:lstStyle/>
          <a:p>
            <a:endParaRPr lang="zh-CN" altLang="en-US"/>
          </a:p>
        </p:txBody>
      </p:sp>
      <p:sp>
        <p:nvSpPr>
          <p:cNvPr id="5" name="Freeform 8"/>
          <p:cNvSpPr/>
          <p:nvPr/>
        </p:nvSpPr>
        <p:spPr bwMode="auto">
          <a:xfrm>
            <a:off x="4414838" y="2584450"/>
            <a:ext cx="788987" cy="552450"/>
          </a:xfrm>
          <a:custGeom>
            <a:avLst/>
            <a:gdLst>
              <a:gd name="T0" fmla="*/ 528 w 529"/>
              <a:gd name="T1" fmla="*/ 144 h 401"/>
              <a:gd name="T2" fmla="*/ 480 w 529"/>
              <a:gd name="T3" fmla="*/ 144 h 401"/>
              <a:gd name="T4" fmla="*/ 456 w 529"/>
              <a:gd name="T5" fmla="*/ 120 h 401"/>
              <a:gd name="T6" fmla="*/ 424 w 529"/>
              <a:gd name="T7" fmla="*/ 152 h 401"/>
              <a:gd name="T8" fmla="*/ 416 w 529"/>
              <a:gd name="T9" fmla="*/ 136 h 401"/>
              <a:gd name="T10" fmla="*/ 408 w 529"/>
              <a:gd name="T11" fmla="*/ 160 h 401"/>
              <a:gd name="T12" fmla="*/ 360 w 529"/>
              <a:gd name="T13" fmla="*/ 128 h 401"/>
              <a:gd name="T14" fmla="*/ 360 w 529"/>
              <a:gd name="T15" fmla="*/ 88 h 401"/>
              <a:gd name="T16" fmla="*/ 344 w 529"/>
              <a:gd name="T17" fmla="*/ 96 h 401"/>
              <a:gd name="T18" fmla="*/ 352 w 529"/>
              <a:gd name="T19" fmla="*/ 128 h 401"/>
              <a:gd name="T20" fmla="*/ 328 w 529"/>
              <a:gd name="T21" fmla="*/ 128 h 401"/>
              <a:gd name="T22" fmla="*/ 312 w 529"/>
              <a:gd name="T23" fmla="*/ 104 h 401"/>
              <a:gd name="T24" fmla="*/ 296 w 529"/>
              <a:gd name="T25" fmla="*/ 104 h 401"/>
              <a:gd name="T26" fmla="*/ 248 w 529"/>
              <a:gd name="T27" fmla="*/ 56 h 401"/>
              <a:gd name="T28" fmla="*/ 216 w 529"/>
              <a:gd name="T29" fmla="*/ 72 h 401"/>
              <a:gd name="T30" fmla="*/ 216 w 529"/>
              <a:gd name="T31" fmla="*/ 56 h 401"/>
              <a:gd name="T32" fmla="*/ 160 w 529"/>
              <a:gd name="T33" fmla="*/ 64 h 401"/>
              <a:gd name="T34" fmla="*/ 120 w 529"/>
              <a:gd name="T35" fmla="*/ 40 h 401"/>
              <a:gd name="T36" fmla="*/ 120 w 529"/>
              <a:gd name="T37" fmla="*/ 0 h 401"/>
              <a:gd name="T38" fmla="*/ 104 w 529"/>
              <a:gd name="T39" fmla="*/ 8 h 401"/>
              <a:gd name="T40" fmla="*/ 64 w 529"/>
              <a:gd name="T41" fmla="*/ 8 h 401"/>
              <a:gd name="T42" fmla="*/ 72 w 529"/>
              <a:gd name="T43" fmla="*/ 56 h 401"/>
              <a:gd name="T44" fmla="*/ 48 w 529"/>
              <a:gd name="T45" fmla="*/ 56 h 401"/>
              <a:gd name="T46" fmla="*/ 8 w 529"/>
              <a:gd name="T47" fmla="*/ 32 h 401"/>
              <a:gd name="T48" fmla="*/ 0 w 529"/>
              <a:gd name="T49" fmla="*/ 56 h 401"/>
              <a:gd name="T50" fmla="*/ 32 w 529"/>
              <a:gd name="T51" fmla="*/ 88 h 401"/>
              <a:gd name="T52" fmla="*/ 24 w 529"/>
              <a:gd name="T53" fmla="*/ 120 h 401"/>
              <a:gd name="T54" fmla="*/ 48 w 529"/>
              <a:gd name="T55" fmla="*/ 160 h 401"/>
              <a:gd name="T56" fmla="*/ 88 w 529"/>
              <a:gd name="T57" fmla="*/ 136 h 401"/>
              <a:gd name="T58" fmla="*/ 112 w 529"/>
              <a:gd name="T59" fmla="*/ 184 h 401"/>
              <a:gd name="T60" fmla="*/ 112 w 529"/>
              <a:gd name="T61" fmla="*/ 224 h 401"/>
              <a:gd name="T62" fmla="*/ 152 w 529"/>
              <a:gd name="T63" fmla="*/ 224 h 401"/>
              <a:gd name="T64" fmla="*/ 168 w 529"/>
              <a:gd name="T65" fmla="*/ 264 h 401"/>
              <a:gd name="T66" fmla="*/ 176 w 529"/>
              <a:gd name="T67" fmla="*/ 232 h 401"/>
              <a:gd name="T68" fmla="*/ 208 w 529"/>
              <a:gd name="T69" fmla="*/ 280 h 401"/>
              <a:gd name="T70" fmla="*/ 232 w 529"/>
              <a:gd name="T71" fmla="*/ 320 h 401"/>
              <a:gd name="T72" fmla="*/ 232 w 529"/>
              <a:gd name="T73" fmla="*/ 344 h 401"/>
              <a:gd name="T74" fmla="*/ 264 w 529"/>
              <a:gd name="T75" fmla="*/ 400 h 401"/>
              <a:gd name="T76" fmla="*/ 288 w 529"/>
              <a:gd name="T77" fmla="*/ 376 h 401"/>
              <a:gd name="T78" fmla="*/ 304 w 529"/>
              <a:gd name="T79" fmla="*/ 328 h 401"/>
              <a:gd name="T80" fmla="*/ 320 w 529"/>
              <a:gd name="T81" fmla="*/ 320 h 401"/>
              <a:gd name="T82" fmla="*/ 336 w 529"/>
              <a:gd name="T83" fmla="*/ 328 h 401"/>
              <a:gd name="T84" fmla="*/ 328 w 529"/>
              <a:gd name="T85" fmla="*/ 344 h 401"/>
              <a:gd name="T86" fmla="*/ 376 w 529"/>
              <a:gd name="T87" fmla="*/ 344 h 401"/>
              <a:gd name="T88" fmla="*/ 392 w 529"/>
              <a:gd name="T89" fmla="*/ 328 h 401"/>
              <a:gd name="T90" fmla="*/ 392 w 529"/>
              <a:gd name="T91" fmla="*/ 312 h 401"/>
              <a:gd name="T92" fmla="*/ 384 w 529"/>
              <a:gd name="T93" fmla="*/ 296 h 401"/>
              <a:gd name="T94" fmla="*/ 432 w 529"/>
              <a:gd name="T95" fmla="*/ 272 h 401"/>
              <a:gd name="T96" fmla="*/ 440 w 529"/>
              <a:gd name="T97" fmla="*/ 264 h 401"/>
              <a:gd name="T98" fmla="*/ 440 w 529"/>
              <a:gd name="T99" fmla="*/ 248 h 401"/>
              <a:gd name="T100" fmla="*/ 456 w 529"/>
              <a:gd name="T101" fmla="*/ 240 h 401"/>
              <a:gd name="T102" fmla="*/ 456 w 529"/>
              <a:gd name="T103" fmla="*/ 192 h 401"/>
              <a:gd name="T104" fmla="*/ 472 w 529"/>
              <a:gd name="T105" fmla="*/ 192 h 401"/>
              <a:gd name="T106" fmla="*/ 480 w 529"/>
              <a:gd name="T107" fmla="*/ 216 h 401"/>
              <a:gd name="T108" fmla="*/ 504 w 529"/>
              <a:gd name="T109" fmla="*/ 232 h 401"/>
              <a:gd name="T110" fmla="*/ 512 w 529"/>
              <a:gd name="T111" fmla="*/ 224 h 401"/>
              <a:gd name="T112" fmla="*/ 504 w 529"/>
              <a:gd name="T113" fmla="*/ 208 h 401"/>
              <a:gd name="T114" fmla="*/ 504 w 529"/>
              <a:gd name="T115" fmla="*/ 192 h 401"/>
              <a:gd name="T116" fmla="*/ 528 w 529"/>
              <a:gd name="T117" fmla="*/ 184 h 401"/>
              <a:gd name="T118" fmla="*/ 528 w 529"/>
              <a:gd name="T119" fmla="*/ 144 h 401"/>
              <a:gd name="T120" fmla="*/ 0 w 529"/>
              <a:gd name="T121" fmla="*/ 0 h 401"/>
              <a:gd name="T122" fmla="*/ 529 w 529"/>
              <a:gd name="T123"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T120" t="T121" r="T122" b="T123"/>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solidFill>
            <a:srgbClr val="00C898"/>
          </a:solidFill>
          <a:ln w="3175" cap="rnd" cmpd="sng">
            <a:solidFill>
              <a:schemeClr val="bg1"/>
            </a:solidFill>
            <a:miter lim="800000"/>
          </a:ln>
        </p:spPr>
        <p:txBody>
          <a:bodyPr/>
          <a:lstStyle/>
          <a:p>
            <a:endParaRPr lang="zh-CN" altLang="en-US"/>
          </a:p>
        </p:txBody>
      </p:sp>
      <p:sp>
        <p:nvSpPr>
          <p:cNvPr id="6" name="Freeform 9"/>
          <p:cNvSpPr/>
          <p:nvPr/>
        </p:nvSpPr>
        <p:spPr bwMode="auto">
          <a:xfrm>
            <a:off x="4248150" y="2892425"/>
            <a:ext cx="561975" cy="541338"/>
          </a:xfrm>
          <a:custGeom>
            <a:avLst/>
            <a:gdLst>
              <a:gd name="T0" fmla="*/ 376 w 377"/>
              <a:gd name="T1" fmla="*/ 176 h 393"/>
              <a:gd name="T2" fmla="*/ 336 w 377"/>
              <a:gd name="T3" fmla="*/ 120 h 393"/>
              <a:gd name="T4" fmla="*/ 344 w 377"/>
              <a:gd name="T5" fmla="*/ 96 h 393"/>
              <a:gd name="T6" fmla="*/ 312 w 377"/>
              <a:gd name="T7" fmla="*/ 40 h 393"/>
              <a:gd name="T8" fmla="*/ 288 w 377"/>
              <a:gd name="T9" fmla="*/ 8 h 393"/>
              <a:gd name="T10" fmla="*/ 280 w 377"/>
              <a:gd name="T11" fmla="*/ 40 h 393"/>
              <a:gd name="T12" fmla="*/ 264 w 377"/>
              <a:gd name="T13" fmla="*/ 0 h 393"/>
              <a:gd name="T14" fmla="*/ 232 w 377"/>
              <a:gd name="T15" fmla="*/ 0 h 393"/>
              <a:gd name="T16" fmla="*/ 240 w 377"/>
              <a:gd name="T17" fmla="*/ 24 h 393"/>
              <a:gd name="T18" fmla="*/ 200 w 377"/>
              <a:gd name="T19" fmla="*/ 56 h 393"/>
              <a:gd name="T20" fmla="*/ 176 w 377"/>
              <a:gd name="T21" fmla="*/ 56 h 393"/>
              <a:gd name="T22" fmla="*/ 48 w 377"/>
              <a:gd name="T23" fmla="*/ 144 h 393"/>
              <a:gd name="T24" fmla="*/ 24 w 377"/>
              <a:gd name="T25" fmla="*/ 112 h 393"/>
              <a:gd name="T26" fmla="*/ 8 w 377"/>
              <a:gd name="T27" fmla="*/ 112 h 393"/>
              <a:gd name="T28" fmla="*/ 16 w 377"/>
              <a:gd name="T29" fmla="*/ 136 h 393"/>
              <a:gd name="T30" fmla="*/ 16 w 377"/>
              <a:gd name="T31" fmla="*/ 160 h 393"/>
              <a:gd name="T32" fmla="*/ 24 w 377"/>
              <a:gd name="T33" fmla="*/ 184 h 393"/>
              <a:gd name="T34" fmla="*/ 8 w 377"/>
              <a:gd name="T35" fmla="*/ 184 h 393"/>
              <a:gd name="T36" fmla="*/ 8 w 377"/>
              <a:gd name="T37" fmla="*/ 216 h 393"/>
              <a:gd name="T38" fmla="*/ 0 w 377"/>
              <a:gd name="T39" fmla="*/ 232 h 393"/>
              <a:gd name="T40" fmla="*/ 32 w 377"/>
              <a:gd name="T41" fmla="*/ 240 h 393"/>
              <a:gd name="T42" fmla="*/ 64 w 377"/>
              <a:gd name="T43" fmla="*/ 296 h 393"/>
              <a:gd name="T44" fmla="*/ 104 w 377"/>
              <a:gd name="T45" fmla="*/ 240 h 393"/>
              <a:gd name="T46" fmla="*/ 120 w 377"/>
              <a:gd name="T47" fmla="*/ 208 h 393"/>
              <a:gd name="T48" fmla="*/ 160 w 377"/>
              <a:gd name="T49" fmla="*/ 200 h 393"/>
              <a:gd name="T50" fmla="*/ 184 w 377"/>
              <a:gd name="T51" fmla="*/ 216 h 393"/>
              <a:gd name="T52" fmla="*/ 184 w 377"/>
              <a:gd name="T53" fmla="*/ 224 h 393"/>
              <a:gd name="T54" fmla="*/ 192 w 377"/>
              <a:gd name="T55" fmla="*/ 224 h 393"/>
              <a:gd name="T56" fmla="*/ 168 w 377"/>
              <a:gd name="T57" fmla="*/ 280 h 393"/>
              <a:gd name="T58" fmla="*/ 152 w 377"/>
              <a:gd name="T59" fmla="*/ 280 h 393"/>
              <a:gd name="T60" fmla="*/ 160 w 377"/>
              <a:gd name="T61" fmla="*/ 312 h 393"/>
              <a:gd name="T62" fmla="*/ 152 w 377"/>
              <a:gd name="T63" fmla="*/ 320 h 393"/>
              <a:gd name="T64" fmla="*/ 168 w 377"/>
              <a:gd name="T65" fmla="*/ 320 h 393"/>
              <a:gd name="T66" fmla="*/ 136 w 377"/>
              <a:gd name="T67" fmla="*/ 376 h 393"/>
              <a:gd name="T68" fmla="*/ 144 w 377"/>
              <a:gd name="T69" fmla="*/ 392 h 393"/>
              <a:gd name="T70" fmla="*/ 160 w 377"/>
              <a:gd name="T71" fmla="*/ 376 h 393"/>
              <a:gd name="T72" fmla="*/ 168 w 377"/>
              <a:gd name="T73" fmla="*/ 352 h 393"/>
              <a:gd name="T74" fmla="*/ 184 w 377"/>
              <a:gd name="T75" fmla="*/ 352 h 393"/>
              <a:gd name="T76" fmla="*/ 200 w 377"/>
              <a:gd name="T77" fmla="*/ 336 h 393"/>
              <a:gd name="T78" fmla="*/ 200 w 377"/>
              <a:gd name="T79" fmla="*/ 312 h 393"/>
              <a:gd name="T80" fmla="*/ 256 w 377"/>
              <a:gd name="T81" fmla="*/ 280 h 393"/>
              <a:gd name="T82" fmla="*/ 304 w 377"/>
              <a:gd name="T83" fmla="*/ 264 h 393"/>
              <a:gd name="T84" fmla="*/ 312 w 377"/>
              <a:gd name="T85" fmla="*/ 224 h 393"/>
              <a:gd name="T86" fmla="*/ 344 w 377"/>
              <a:gd name="T87" fmla="*/ 200 h 393"/>
              <a:gd name="T88" fmla="*/ 368 w 377"/>
              <a:gd name="T89" fmla="*/ 192 h 393"/>
              <a:gd name="T90" fmla="*/ 376 w 377"/>
              <a:gd name="T91" fmla="*/ 176 h 393"/>
              <a:gd name="T92" fmla="*/ 0 w 377"/>
              <a:gd name="T93" fmla="*/ 0 h 393"/>
              <a:gd name="T94" fmla="*/ 377 w 377"/>
              <a:gd name="T95" fmla="*/ 39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T92" t="T93" r="T94" b="T95"/>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solidFill>
            <a:srgbClr val="00C898"/>
          </a:solidFill>
          <a:ln w="3175" cap="rnd" cmpd="sng">
            <a:solidFill>
              <a:schemeClr val="bg1"/>
            </a:solidFill>
            <a:miter lim="800000"/>
          </a:ln>
        </p:spPr>
        <p:txBody>
          <a:bodyPr/>
          <a:lstStyle/>
          <a:p>
            <a:endParaRPr lang="zh-CN" altLang="en-US"/>
          </a:p>
        </p:txBody>
      </p:sp>
      <p:sp>
        <p:nvSpPr>
          <p:cNvPr id="7" name="Freeform 10"/>
          <p:cNvSpPr/>
          <p:nvPr/>
        </p:nvSpPr>
        <p:spPr bwMode="auto">
          <a:xfrm>
            <a:off x="3821113" y="3014663"/>
            <a:ext cx="525462" cy="738187"/>
          </a:xfrm>
          <a:custGeom>
            <a:avLst/>
            <a:gdLst>
              <a:gd name="T0" fmla="*/ 320 w 353"/>
              <a:gd name="T1" fmla="*/ 160 h 537"/>
              <a:gd name="T2" fmla="*/ 296 w 353"/>
              <a:gd name="T3" fmla="*/ 96 h 537"/>
              <a:gd name="T4" fmla="*/ 248 w 353"/>
              <a:gd name="T5" fmla="*/ 88 h 537"/>
              <a:gd name="T6" fmla="*/ 224 w 353"/>
              <a:gd name="T7" fmla="*/ 0 h 537"/>
              <a:gd name="T8" fmla="*/ 176 w 353"/>
              <a:gd name="T9" fmla="*/ 64 h 537"/>
              <a:gd name="T10" fmla="*/ 136 w 353"/>
              <a:gd name="T11" fmla="*/ 80 h 537"/>
              <a:gd name="T12" fmla="*/ 80 w 353"/>
              <a:gd name="T13" fmla="*/ 104 h 537"/>
              <a:gd name="T14" fmla="*/ 32 w 353"/>
              <a:gd name="T15" fmla="*/ 72 h 537"/>
              <a:gd name="T16" fmla="*/ 8 w 353"/>
              <a:gd name="T17" fmla="*/ 120 h 537"/>
              <a:gd name="T18" fmla="*/ 56 w 353"/>
              <a:gd name="T19" fmla="*/ 200 h 537"/>
              <a:gd name="T20" fmla="*/ 24 w 353"/>
              <a:gd name="T21" fmla="*/ 232 h 537"/>
              <a:gd name="T22" fmla="*/ 64 w 353"/>
              <a:gd name="T23" fmla="*/ 272 h 537"/>
              <a:gd name="T24" fmla="*/ 32 w 353"/>
              <a:gd name="T25" fmla="*/ 288 h 537"/>
              <a:gd name="T26" fmla="*/ 16 w 353"/>
              <a:gd name="T27" fmla="*/ 328 h 537"/>
              <a:gd name="T28" fmla="*/ 32 w 353"/>
              <a:gd name="T29" fmla="*/ 400 h 537"/>
              <a:gd name="T30" fmla="*/ 24 w 353"/>
              <a:gd name="T31" fmla="*/ 512 h 537"/>
              <a:gd name="T32" fmla="*/ 88 w 353"/>
              <a:gd name="T33" fmla="*/ 528 h 537"/>
              <a:gd name="T34" fmla="*/ 112 w 353"/>
              <a:gd name="T35" fmla="*/ 512 h 537"/>
              <a:gd name="T36" fmla="*/ 152 w 353"/>
              <a:gd name="T37" fmla="*/ 424 h 537"/>
              <a:gd name="T38" fmla="*/ 232 w 353"/>
              <a:gd name="T39" fmla="*/ 376 h 537"/>
              <a:gd name="T40" fmla="*/ 240 w 353"/>
              <a:gd name="T41" fmla="*/ 344 h 537"/>
              <a:gd name="T42" fmla="*/ 192 w 353"/>
              <a:gd name="T43" fmla="*/ 320 h 537"/>
              <a:gd name="T44" fmla="*/ 184 w 353"/>
              <a:gd name="T45" fmla="*/ 288 h 537"/>
              <a:gd name="T46" fmla="*/ 160 w 353"/>
              <a:gd name="T47" fmla="*/ 264 h 537"/>
              <a:gd name="T48" fmla="*/ 104 w 353"/>
              <a:gd name="T49" fmla="*/ 256 h 537"/>
              <a:gd name="T50" fmla="*/ 136 w 353"/>
              <a:gd name="T51" fmla="*/ 168 h 537"/>
              <a:gd name="T52" fmla="*/ 160 w 353"/>
              <a:gd name="T53" fmla="*/ 136 h 537"/>
              <a:gd name="T54" fmla="*/ 192 w 353"/>
              <a:gd name="T55" fmla="*/ 152 h 537"/>
              <a:gd name="T56" fmla="*/ 208 w 353"/>
              <a:gd name="T57" fmla="*/ 184 h 537"/>
              <a:gd name="T58" fmla="*/ 224 w 353"/>
              <a:gd name="T59" fmla="*/ 200 h 537"/>
              <a:gd name="T60" fmla="*/ 256 w 353"/>
              <a:gd name="T61" fmla="*/ 256 h 537"/>
              <a:gd name="T62" fmla="*/ 272 w 353"/>
              <a:gd name="T63" fmla="*/ 288 h 537"/>
              <a:gd name="T64" fmla="*/ 328 w 353"/>
              <a:gd name="T65" fmla="*/ 216 h 537"/>
              <a:gd name="T66" fmla="*/ 0 w 353"/>
              <a:gd name="T67" fmla="*/ 0 h 537"/>
              <a:gd name="T68" fmla="*/ 353 w 353"/>
              <a:gd name="T69"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T66" t="T67" r="T68" b="T69"/>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solidFill>
            <a:srgbClr val="00C898"/>
          </a:solidFill>
          <a:ln w="3175" cap="rnd" cmpd="sng">
            <a:solidFill>
              <a:schemeClr val="bg1"/>
            </a:solidFill>
            <a:miter lim="800000"/>
          </a:ln>
        </p:spPr>
        <p:txBody>
          <a:bodyPr/>
          <a:lstStyle/>
          <a:p>
            <a:endParaRPr lang="zh-CN" altLang="en-US"/>
          </a:p>
        </p:txBody>
      </p:sp>
      <p:sp>
        <p:nvSpPr>
          <p:cNvPr id="8" name="Freeform 11"/>
          <p:cNvSpPr/>
          <p:nvPr/>
        </p:nvSpPr>
        <p:spPr bwMode="auto">
          <a:xfrm>
            <a:off x="3973513" y="3201988"/>
            <a:ext cx="168275" cy="176212"/>
          </a:xfrm>
          <a:custGeom>
            <a:avLst/>
            <a:gdLst>
              <a:gd name="T0" fmla="*/ 112 w 113"/>
              <a:gd name="T1" fmla="*/ 64 h 129"/>
              <a:gd name="T2" fmla="*/ 96 w 113"/>
              <a:gd name="T3" fmla="*/ 40 h 129"/>
              <a:gd name="T4" fmla="*/ 112 w 113"/>
              <a:gd name="T5" fmla="*/ 16 h 129"/>
              <a:gd name="T6" fmla="*/ 80 w 113"/>
              <a:gd name="T7" fmla="*/ 16 h 129"/>
              <a:gd name="T8" fmla="*/ 72 w 113"/>
              <a:gd name="T9" fmla="*/ 0 h 129"/>
              <a:gd name="T10" fmla="*/ 56 w 113"/>
              <a:gd name="T11" fmla="*/ 0 h 129"/>
              <a:gd name="T12" fmla="*/ 48 w 113"/>
              <a:gd name="T13" fmla="*/ 32 h 129"/>
              <a:gd name="T14" fmla="*/ 32 w 113"/>
              <a:gd name="T15" fmla="*/ 32 h 129"/>
              <a:gd name="T16" fmla="*/ 0 w 113"/>
              <a:gd name="T17" fmla="*/ 88 h 129"/>
              <a:gd name="T18" fmla="*/ 0 w 113"/>
              <a:gd name="T19" fmla="*/ 120 h 129"/>
              <a:gd name="T20" fmla="*/ 32 w 113"/>
              <a:gd name="T21" fmla="*/ 120 h 129"/>
              <a:gd name="T22" fmla="*/ 48 w 113"/>
              <a:gd name="T23" fmla="*/ 128 h 129"/>
              <a:gd name="T24" fmla="*/ 80 w 113"/>
              <a:gd name="T25" fmla="*/ 112 h 129"/>
              <a:gd name="T26" fmla="*/ 80 w 113"/>
              <a:gd name="T27" fmla="*/ 96 h 129"/>
              <a:gd name="T28" fmla="*/ 72 w 113"/>
              <a:gd name="T29" fmla="*/ 80 h 129"/>
              <a:gd name="T30" fmla="*/ 96 w 113"/>
              <a:gd name="T31" fmla="*/ 80 h 129"/>
              <a:gd name="T32" fmla="*/ 112 w 113"/>
              <a:gd name="T33" fmla="*/ 64 h 129"/>
              <a:gd name="T34" fmla="*/ 0 w 113"/>
              <a:gd name="T35" fmla="*/ 0 h 129"/>
              <a:gd name="T36" fmla="*/ 113 w 113"/>
              <a:gd name="T3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T34" t="T35" r="T36" b="T37"/>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solidFill>
            <a:srgbClr val="00C898"/>
          </a:solidFill>
          <a:ln w="3175" cap="rnd" cmpd="sng">
            <a:solidFill>
              <a:schemeClr val="bg1"/>
            </a:solidFill>
            <a:miter lim="800000"/>
          </a:ln>
        </p:spPr>
        <p:txBody>
          <a:bodyPr/>
          <a:lstStyle/>
          <a:p>
            <a:endParaRPr lang="zh-CN" altLang="en-US"/>
          </a:p>
        </p:txBody>
      </p:sp>
      <p:sp>
        <p:nvSpPr>
          <p:cNvPr id="9" name="Freeform 12"/>
          <p:cNvSpPr/>
          <p:nvPr/>
        </p:nvSpPr>
        <p:spPr bwMode="auto">
          <a:xfrm>
            <a:off x="4081463" y="3289300"/>
            <a:ext cx="131762" cy="165100"/>
          </a:xfrm>
          <a:custGeom>
            <a:avLst/>
            <a:gdLst>
              <a:gd name="T0" fmla="*/ 88 w 89"/>
              <a:gd name="T1" fmla="*/ 80 h 121"/>
              <a:gd name="T2" fmla="*/ 80 w 89"/>
              <a:gd name="T3" fmla="*/ 56 h 121"/>
              <a:gd name="T4" fmla="*/ 56 w 89"/>
              <a:gd name="T5" fmla="*/ 40 h 121"/>
              <a:gd name="T6" fmla="*/ 48 w 89"/>
              <a:gd name="T7" fmla="*/ 8 h 121"/>
              <a:gd name="T8" fmla="*/ 32 w 89"/>
              <a:gd name="T9" fmla="*/ 0 h 121"/>
              <a:gd name="T10" fmla="*/ 24 w 89"/>
              <a:gd name="T11" fmla="*/ 8 h 121"/>
              <a:gd name="T12" fmla="*/ 32 w 89"/>
              <a:gd name="T13" fmla="*/ 48 h 121"/>
              <a:gd name="T14" fmla="*/ 8 w 89"/>
              <a:gd name="T15" fmla="*/ 48 h 121"/>
              <a:gd name="T16" fmla="*/ 0 w 89"/>
              <a:gd name="T17" fmla="*/ 112 h 121"/>
              <a:gd name="T18" fmla="*/ 16 w 89"/>
              <a:gd name="T19" fmla="*/ 120 h 121"/>
              <a:gd name="T20" fmla="*/ 56 w 89"/>
              <a:gd name="T21" fmla="*/ 112 h 121"/>
              <a:gd name="T22" fmla="*/ 56 w 89"/>
              <a:gd name="T23" fmla="*/ 80 h 121"/>
              <a:gd name="T24" fmla="*/ 88 w 89"/>
              <a:gd name="T25" fmla="*/ 80 h 121"/>
              <a:gd name="T26" fmla="*/ 0 w 89"/>
              <a:gd name="T27" fmla="*/ 0 h 121"/>
              <a:gd name="T28" fmla="*/ 89 w 89"/>
              <a:gd name="T29"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solidFill>
            <a:srgbClr val="00C898"/>
          </a:solidFill>
          <a:ln w="3175" cap="rnd" cmpd="sng">
            <a:solidFill>
              <a:schemeClr val="bg1"/>
            </a:solidFill>
            <a:miter lim="800000"/>
          </a:ln>
        </p:spPr>
        <p:txBody>
          <a:bodyPr/>
          <a:lstStyle/>
          <a:p>
            <a:endParaRPr lang="zh-CN" altLang="en-US"/>
          </a:p>
        </p:txBody>
      </p:sp>
      <p:sp>
        <p:nvSpPr>
          <p:cNvPr id="10" name="Freeform 13"/>
          <p:cNvSpPr/>
          <p:nvPr/>
        </p:nvSpPr>
        <p:spPr bwMode="auto">
          <a:xfrm>
            <a:off x="4081463" y="3300413"/>
            <a:ext cx="50800" cy="55562"/>
          </a:xfrm>
          <a:custGeom>
            <a:avLst/>
            <a:gdLst>
              <a:gd name="T0" fmla="*/ 32 w 33"/>
              <a:gd name="T1" fmla="*/ 40 h 41"/>
              <a:gd name="T2" fmla="*/ 8 w 33"/>
              <a:gd name="T3" fmla="*/ 40 h 41"/>
              <a:gd name="T4" fmla="*/ 8 w 33"/>
              <a:gd name="T5" fmla="*/ 24 h 41"/>
              <a:gd name="T6" fmla="*/ 0 w 33"/>
              <a:gd name="T7" fmla="*/ 0 h 41"/>
              <a:gd name="T8" fmla="*/ 24 w 33"/>
              <a:gd name="T9" fmla="*/ 8 h 41"/>
              <a:gd name="T10" fmla="*/ 32 w 33"/>
              <a:gd name="T11" fmla="*/ 40 h 41"/>
              <a:gd name="T12" fmla="*/ 0 w 33"/>
              <a:gd name="T13" fmla="*/ 0 h 41"/>
              <a:gd name="T14" fmla="*/ 33 w 33"/>
              <a:gd name="T15" fmla="*/ 41 h 41"/>
            </a:gdLst>
            <a:ahLst/>
            <a:cxnLst>
              <a:cxn ang="0">
                <a:pos x="T0" y="T1"/>
              </a:cxn>
              <a:cxn ang="0">
                <a:pos x="T2" y="T3"/>
              </a:cxn>
              <a:cxn ang="0">
                <a:pos x="T4" y="T5"/>
              </a:cxn>
              <a:cxn ang="0">
                <a:pos x="T6" y="T7"/>
              </a:cxn>
              <a:cxn ang="0">
                <a:pos x="T8" y="T9"/>
              </a:cxn>
              <a:cxn ang="0">
                <a:pos x="T10" y="T11"/>
              </a:cxn>
            </a:cxnLst>
            <a:rect l="T12" t="T13" r="T14" b="T15"/>
            <a:pathLst>
              <a:path w="33" h="41">
                <a:moveTo>
                  <a:pt x="32" y="40"/>
                </a:moveTo>
                <a:lnTo>
                  <a:pt x="8" y="40"/>
                </a:lnTo>
                <a:lnTo>
                  <a:pt x="8" y="24"/>
                </a:lnTo>
                <a:lnTo>
                  <a:pt x="0" y="0"/>
                </a:lnTo>
                <a:lnTo>
                  <a:pt x="24" y="8"/>
                </a:lnTo>
                <a:lnTo>
                  <a:pt x="32" y="40"/>
                </a:lnTo>
              </a:path>
            </a:pathLst>
          </a:custGeom>
          <a:solidFill>
            <a:srgbClr val="00C898"/>
          </a:solidFill>
          <a:ln w="3175" cap="rnd" cmpd="sng">
            <a:solidFill>
              <a:schemeClr val="bg1"/>
            </a:solidFill>
            <a:miter lim="800000"/>
          </a:ln>
        </p:spPr>
        <p:txBody>
          <a:bodyPr/>
          <a:lstStyle/>
          <a:p>
            <a:endParaRPr lang="zh-CN" altLang="en-US"/>
          </a:p>
        </p:txBody>
      </p:sp>
      <p:sp>
        <p:nvSpPr>
          <p:cNvPr id="11" name="Freeform 14"/>
          <p:cNvSpPr/>
          <p:nvPr/>
        </p:nvSpPr>
        <p:spPr bwMode="auto">
          <a:xfrm>
            <a:off x="3962400" y="3498850"/>
            <a:ext cx="646113" cy="398463"/>
          </a:xfrm>
          <a:custGeom>
            <a:avLst/>
            <a:gdLst>
              <a:gd name="T0" fmla="*/ 152 w 433"/>
              <a:gd name="T1" fmla="*/ 8 h 289"/>
              <a:gd name="T2" fmla="*/ 136 w 433"/>
              <a:gd name="T3" fmla="*/ 24 h 289"/>
              <a:gd name="T4" fmla="*/ 96 w 433"/>
              <a:gd name="T5" fmla="*/ 32 h 289"/>
              <a:gd name="T6" fmla="*/ 56 w 433"/>
              <a:gd name="T7" fmla="*/ 72 h 289"/>
              <a:gd name="T8" fmla="*/ 16 w 433"/>
              <a:gd name="T9" fmla="*/ 128 h 289"/>
              <a:gd name="T10" fmla="*/ 16 w 433"/>
              <a:gd name="T11" fmla="*/ 160 h 289"/>
              <a:gd name="T12" fmla="*/ 32 w 433"/>
              <a:gd name="T13" fmla="*/ 184 h 289"/>
              <a:gd name="T14" fmla="*/ 48 w 433"/>
              <a:gd name="T15" fmla="*/ 176 h 289"/>
              <a:gd name="T16" fmla="*/ 64 w 433"/>
              <a:gd name="T17" fmla="*/ 176 h 289"/>
              <a:gd name="T18" fmla="*/ 8 w 433"/>
              <a:gd name="T19" fmla="*/ 224 h 289"/>
              <a:gd name="T20" fmla="*/ 0 w 433"/>
              <a:gd name="T21" fmla="*/ 248 h 289"/>
              <a:gd name="T22" fmla="*/ 16 w 433"/>
              <a:gd name="T23" fmla="*/ 256 h 289"/>
              <a:gd name="T24" fmla="*/ 48 w 433"/>
              <a:gd name="T25" fmla="*/ 288 h 289"/>
              <a:gd name="T26" fmla="*/ 80 w 433"/>
              <a:gd name="T27" fmla="*/ 288 h 289"/>
              <a:gd name="T28" fmla="*/ 96 w 433"/>
              <a:gd name="T29" fmla="*/ 272 h 289"/>
              <a:gd name="T30" fmla="*/ 96 w 433"/>
              <a:gd name="T31" fmla="*/ 256 h 289"/>
              <a:gd name="T32" fmla="*/ 112 w 433"/>
              <a:gd name="T33" fmla="*/ 264 h 289"/>
              <a:gd name="T34" fmla="*/ 120 w 433"/>
              <a:gd name="T35" fmla="*/ 272 h 289"/>
              <a:gd name="T36" fmla="*/ 152 w 433"/>
              <a:gd name="T37" fmla="*/ 288 h 289"/>
              <a:gd name="T38" fmla="*/ 168 w 433"/>
              <a:gd name="T39" fmla="*/ 272 h 289"/>
              <a:gd name="T40" fmla="*/ 192 w 433"/>
              <a:gd name="T41" fmla="*/ 272 h 289"/>
              <a:gd name="T42" fmla="*/ 192 w 433"/>
              <a:gd name="T43" fmla="*/ 288 h 289"/>
              <a:gd name="T44" fmla="*/ 208 w 433"/>
              <a:gd name="T45" fmla="*/ 280 h 289"/>
              <a:gd name="T46" fmla="*/ 240 w 433"/>
              <a:gd name="T47" fmla="*/ 232 h 289"/>
              <a:gd name="T48" fmla="*/ 256 w 433"/>
              <a:gd name="T49" fmla="*/ 232 h 289"/>
              <a:gd name="T50" fmla="*/ 296 w 433"/>
              <a:gd name="T51" fmla="*/ 168 h 289"/>
              <a:gd name="T52" fmla="*/ 296 w 433"/>
              <a:gd name="T53" fmla="*/ 144 h 289"/>
              <a:gd name="T54" fmla="*/ 304 w 433"/>
              <a:gd name="T55" fmla="*/ 136 h 289"/>
              <a:gd name="T56" fmla="*/ 312 w 433"/>
              <a:gd name="T57" fmla="*/ 152 h 289"/>
              <a:gd name="T58" fmla="*/ 344 w 433"/>
              <a:gd name="T59" fmla="*/ 96 h 289"/>
              <a:gd name="T60" fmla="*/ 376 w 433"/>
              <a:gd name="T61" fmla="*/ 80 h 289"/>
              <a:gd name="T62" fmla="*/ 376 w 433"/>
              <a:gd name="T63" fmla="*/ 88 h 289"/>
              <a:gd name="T64" fmla="*/ 400 w 433"/>
              <a:gd name="T65" fmla="*/ 64 h 289"/>
              <a:gd name="T66" fmla="*/ 416 w 433"/>
              <a:gd name="T67" fmla="*/ 72 h 289"/>
              <a:gd name="T68" fmla="*/ 432 w 433"/>
              <a:gd name="T69" fmla="*/ 24 h 289"/>
              <a:gd name="T70" fmla="*/ 424 w 433"/>
              <a:gd name="T71" fmla="*/ 16 h 289"/>
              <a:gd name="T72" fmla="*/ 400 w 433"/>
              <a:gd name="T73" fmla="*/ 16 h 289"/>
              <a:gd name="T74" fmla="*/ 384 w 433"/>
              <a:gd name="T75" fmla="*/ 24 h 289"/>
              <a:gd name="T76" fmla="*/ 344 w 433"/>
              <a:gd name="T77" fmla="*/ 24 h 289"/>
              <a:gd name="T78" fmla="*/ 328 w 433"/>
              <a:gd name="T79" fmla="*/ 0 h 289"/>
              <a:gd name="T80" fmla="*/ 272 w 433"/>
              <a:gd name="T81" fmla="*/ 40 h 289"/>
              <a:gd name="T82" fmla="*/ 264 w 433"/>
              <a:gd name="T83" fmla="*/ 64 h 289"/>
              <a:gd name="T84" fmla="*/ 248 w 433"/>
              <a:gd name="T85" fmla="*/ 64 h 289"/>
              <a:gd name="T86" fmla="*/ 200 w 433"/>
              <a:gd name="T87" fmla="*/ 64 h 289"/>
              <a:gd name="T88" fmla="*/ 200 w 433"/>
              <a:gd name="T89" fmla="*/ 48 h 289"/>
              <a:gd name="T90" fmla="*/ 216 w 433"/>
              <a:gd name="T91" fmla="*/ 32 h 289"/>
              <a:gd name="T92" fmla="*/ 200 w 433"/>
              <a:gd name="T93" fmla="*/ 0 h 289"/>
              <a:gd name="T94" fmla="*/ 176 w 433"/>
              <a:gd name="T95" fmla="*/ 0 h 289"/>
              <a:gd name="T96" fmla="*/ 168 w 433"/>
              <a:gd name="T97" fmla="*/ 0 h 289"/>
              <a:gd name="T98" fmla="*/ 160 w 433"/>
              <a:gd name="T99" fmla="*/ 16 h 289"/>
              <a:gd name="T100" fmla="*/ 152 w 433"/>
              <a:gd name="T101" fmla="*/ 8 h 289"/>
              <a:gd name="T102" fmla="*/ 0 w 433"/>
              <a:gd name="T103" fmla="*/ 0 h 289"/>
              <a:gd name="T104" fmla="*/ 433 w 433"/>
              <a:gd name="T105"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T102" t="T103" r="T104" b="T105"/>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solidFill>
            <a:srgbClr val="00C898"/>
          </a:solidFill>
          <a:ln w="3175" cap="rnd" cmpd="sng">
            <a:solidFill>
              <a:schemeClr val="bg1"/>
            </a:solidFill>
            <a:miter lim="800000"/>
          </a:ln>
        </p:spPr>
        <p:txBody>
          <a:bodyPr/>
          <a:lstStyle/>
          <a:p>
            <a:endParaRPr lang="zh-CN" altLang="en-US"/>
          </a:p>
        </p:txBody>
      </p:sp>
      <p:sp>
        <p:nvSpPr>
          <p:cNvPr id="12" name="Freeform 15"/>
          <p:cNvSpPr/>
          <p:nvPr/>
        </p:nvSpPr>
        <p:spPr bwMode="auto">
          <a:xfrm>
            <a:off x="4095750" y="3817938"/>
            <a:ext cx="534988" cy="439737"/>
          </a:xfrm>
          <a:custGeom>
            <a:avLst/>
            <a:gdLst>
              <a:gd name="T0" fmla="*/ 168 w 361"/>
              <a:gd name="T1" fmla="*/ 0 h 321"/>
              <a:gd name="T2" fmla="*/ 152 w 361"/>
              <a:gd name="T3" fmla="*/ 0 h 321"/>
              <a:gd name="T4" fmla="*/ 120 w 361"/>
              <a:gd name="T5" fmla="*/ 48 h 321"/>
              <a:gd name="T6" fmla="*/ 96 w 361"/>
              <a:gd name="T7" fmla="*/ 56 h 321"/>
              <a:gd name="T8" fmla="*/ 96 w 361"/>
              <a:gd name="T9" fmla="*/ 40 h 321"/>
              <a:gd name="T10" fmla="*/ 80 w 361"/>
              <a:gd name="T11" fmla="*/ 40 h 321"/>
              <a:gd name="T12" fmla="*/ 64 w 361"/>
              <a:gd name="T13" fmla="*/ 56 h 321"/>
              <a:gd name="T14" fmla="*/ 32 w 361"/>
              <a:gd name="T15" fmla="*/ 40 h 321"/>
              <a:gd name="T16" fmla="*/ 24 w 361"/>
              <a:gd name="T17" fmla="*/ 32 h 321"/>
              <a:gd name="T18" fmla="*/ 8 w 361"/>
              <a:gd name="T19" fmla="*/ 24 h 321"/>
              <a:gd name="T20" fmla="*/ 8 w 361"/>
              <a:gd name="T21" fmla="*/ 40 h 321"/>
              <a:gd name="T22" fmla="*/ 0 w 361"/>
              <a:gd name="T23" fmla="*/ 48 h 321"/>
              <a:gd name="T24" fmla="*/ 32 w 361"/>
              <a:gd name="T25" fmla="*/ 56 h 321"/>
              <a:gd name="T26" fmla="*/ 40 w 361"/>
              <a:gd name="T27" fmla="*/ 80 h 321"/>
              <a:gd name="T28" fmla="*/ 56 w 361"/>
              <a:gd name="T29" fmla="*/ 80 h 321"/>
              <a:gd name="T30" fmla="*/ 80 w 361"/>
              <a:gd name="T31" fmla="*/ 112 h 321"/>
              <a:gd name="T32" fmla="*/ 104 w 361"/>
              <a:gd name="T33" fmla="*/ 104 h 321"/>
              <a:gd name="T34" fmla="*/ 104 w 361"/>
              <a:gd name="T35" fmla="*/ 144 h 321"/>
              <a:gd name="T36" fmla="*/ 136 w 361"/>
              <a:gd name="T37" fmla="*/ 184 h 321"/>
              <a:gd name="T38" fmla="*/ 152 w 361"/>
              <a:gd name="T39" fmla="*/ 184 h 321"/>
              <a:gd name="T40" fmla="*/ 160 w 361"/>
              <a:gd name="T41" fmla="*/ 168 h 321"/>
              <a:gd name="T42" fmla="*/ 184 w 361"/>
              <a:gd name="T43" fmla="*/ 192 h 321"/>
              <a:gd name="T44" fmla="*/ 168 w 361"/>
              <a:gd name="T45" fmla="*/ 208 h 321"/>
              <a:gd name="T46" fmla="*/ 160 w 361"/>
              <a:gd name="T47" fmla="*/ 200 h 321"/>
              <a:gd name="T48" fmla="*/ 144 w 361"/>
              <a:gd name="T49" fmla="*/ 192 h 321"/>
              <a:gd name="T50" fmla="*/ 144 w 361"/>
              <a:gd name="T51" fmla="*/ 224 h 321"/>
              <a:gd name="T52" fmla="*/ 136 w 361"/>
              <a:gd name="T53" fmla="*/ 240 h 321"/>
              <a:gd name="T54" fmla="*/ 160 w 361"/>
              <a:gd name="T55" fmla="*/ 272 h 321"/>
              <a:gd name="T56" fmla="*/ 160 w 361"/>
              <a:gd name="T57" fmla="*/ 296 h 321"/>
              <a:gd name="T58" fmla="*/ 200 w 361"/>
              <a:gd name="T59" fmla="*/ 296 h 321"/>
              <a:gd name="T60" fmla="*/ 216 w 361"/>
              <a:gd name="T61" fmla="*/ 312 h 321"/>
              <a:gd name="T62" fmla="*/ 240 w 361"/>
              <a:gd name="T63" fmla="*/ 304 h 321"/>
              <a:gd name="T64" fmla="*/ 272 w 361"/>
              <a:gd name="T65" fmla="*/ 320 h 321"/>
              <a:gd name="T66" fmla="*/ 296 w 361"/>
              <a:gd name="T67" fmla="*/ 296 h 321"/>
              <a:gd name="T68" fmla="*/ 320 w 361"/>
              <a:gd name="T69" fmla="*/ 256 h 321"/>
              <a:gd name="T70" fmla="*/ 288 w 361"/>
              <a:gd name="T71" fmla="*/ 240 h 321"/>
              <a:gd name="T72" fmla="*/ 320 w 361"/>
              <a:gd name="T73" fmla="*/ 232 h 321"/>
              <a:gd name="T74" fmla="*/ 328 w 361"/>
              <a:gd name="T75" fmla="*/ 240 h 321"/>
              <a:gd name="T76" fmla="*/ 360 w 361"/>
              <a:gd name="T77" fmla="*/ 232 h 321"/>
              <a:gd name="T78" fmla="*/ 360 w 361"/>
              <a:gd name="T79" fmla="*/ 224 h 321"/>
              <a:gd name="T80" fmla="*/ 320 w 361"/>
              <a:gd name="T81" fmla="*/ 200 h 321"/>
              <a:gd name="T82" fmla="*/ 320 w 361"/>
              <a:gd name="T83" fmla="*/ 184 h 321"/>
              <a:gd name="T84" fmla="*/ 304 w 361"/>
              <a:gd name="T85" fmla="*/ 176 h 321"/>
              <a:gd name="T86" fmla="*/ 288 w 361"/>
              <a:gd name="T87" fmla="*/ 168 h 321"/>
              <a:gd name="T88" fmla="*/ 272 w 361"/>
              <a:gd name="T89" fmla="*/ 128 h 321"/>
              <a:gd name="T90" fmla="*/ 232 w 361"/>
              <a:gd name="T91" fmla="*/ 64 h 321"/>
              <a:gd name="T92" fmla="*/ 232 w 361"/>
              <a:gd name="T93" fmla="*/ 40 h 321"/>
              <a:gd name="T94" fmla="*/ 192 w 361"/>
              <a:gd name="T95" fmla="*/ 32 h 321"/>
              <a:gd name="T96" fmla="*/ 176 w 361"/>
              <a:gd name="T97" fmla="*/ 24 h 321"/>
              <a:gd name="T98" fmla="*/ 168 w 361"/>
              <a:gd name="T99" fmla="*/ 0 h 321"/>
              <a:gd name="T100" fmla="*/ 0 w 361"/>
              <a:gd name="T101" fmla="*/ 0 h 321"/>
              <a:gd name="T102" fmla="*/ 361 w 361"/>
              <a:gd name="T103" fmla="*/ 32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T100" t="T101" r="T102" b="T103"/>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solidFill>
            <a:srgbClr val="00C898"/>
          </a:solidFill>
          <a:ln w="3175" cap="rnd" cmpd="sng">
            <a:solidFill>
              <a:schemeClr val="bg1"/>
            </a:solidFill>
            <a:miter lim="800000"/>
          </a:ln>
        </p:spPr>
        <p:txBody>
          <a:bodyPr/>
          <a:lstStyle/>
          <a:p>
            <a:endParaRPr lang="zh-CN" altLang="en-US"/>
          </a:p>
        </p:txBody>
      </p:sp>
      <p:sp>
        <p:nvSpPr>
          <p:cNvPr id="13" name="Freeform 16"/>
          <p:cNvSpPr/>
          <p:nvPr/>
        </p:nvSpPr>
        <p:spPr bwMode="auto">
          <a:xfrm>
            <a:off x="4535488" y="4170363"/>
            <a:ext cx="95250" cy="74612"/>
          </a:xfrm>
          <a:custGeom>
            <a:avLst/>
            <a:gdLst>
              <a:gd name="T0" fmla="*/ 24 w 65"/>
              <a:gd name="T1" fmla="*/ 0 h 57"/>
              <a:gd name="T2" fmla="*/ 0 w 65"/>
              <a:gd name="T3" fmla="*/ 40 h 57"/>
              <a:gd name="T4" fmla="*/ 24 w 65"/>
              <a:gd name="T5" fmla="*/ 56 h 57"/>
              <a:gd name="T6" fmla="*/ 64 w 65"/>
              <a:gd name="T7" fmla="*/ 40 h 57"/>
              <a:gd name="T8" fmla="*/ 64 w 65"/>
              <a:gd name="T9" fmla="*/ 24 h 57"/>
              <a:gd name="T10" fmla="*/ 24 w 65"/>
              <a:gd name="T11" fmla="*/ 0 h 57"/>
              <a:gd name="T12" fmla="*/ 0 w 65"/>
              <a:gd name="T13" fmla="*/ 0 h 57"/>
              <a:gd name="T14" fmla="*/ 65 w 65"/>
              <a:gd name="T15" fmla="*/ 57 h 57"/>
            </a:gdLst>
            <a:ahLst/>
            <a:cxnLst>
              <a:cxn ang="0">
                <a:pos x="T0" y="T1"/>
              </a:cxn>
              <a:cxn ang="0">
                <a:pos x="T2" y="T3"/>
              </a:cxn>
              <a:cxn ang="0">
                <a:pos x="T4" y="T5"/>
              </a:cxn>
              <a:cxn ang="0">
                <a:pos x="T6" y="T7"/>
              </a:cxn>
              <a:cxn ang="0">
                <a:pos x="T8" y="T9"/>
              </a:cxn>
              <a:cxn ang="0">
                <a:pos x="T10" y="T11"/>
              </a:cxn>
            </a:cxnLst>
            <a:rect l="T12" t="T13" r="T14" b="T15"/>
            <a:pathLst>
              <a:path w="65" h="57">
                <a:moveTo>
                  <a:pt x="24" y="0"/>
                </a:moveTo>
                <a:lnTo>
                  <a:pt x="0" y="40"/>
                </a:lnTo>
                <a:lnTo>
                  <a:pt x="24" y="56"/>
                </a:lnTo>
                <a:lnTo>
                  <a:pt x="64" y="40"/>
                </a:lnTo>
                <a:lnTo>
                  <a:pt x="64" y="24"/>
                </a:lnTo>
                <a:lnTo>
                  <a:pt x="24" y="0"/>
                </a:lnTo>
              </a:path>
            </a:pathLst>
          </a:custGeom>
          <a:solidFill>
            <a:srgbClr val="00C898"/>
          </a:solidFill>
          <a:ln w="3175" cap="rnd" cmpd="sng">
            <a:solidFill>
              <a:schemeClr val="bg1"/>
            </a:solidFill>
            <a:miter lim="800000"/>
          </a:ln>
        </p:spPr>
        <p:txBody>
          <a:bodyPr/>
          <a:lstStyle/>
          <a:p>
            <a:endParaRPr lang="zh-CN" altLang="en-US"/>
          </a:p>
        </p:txBody>
      </p:sp>
      <p:sp>
        <p:nvSpPr>
          <p:cNvPr id="14" name="Freeform 17"/>
          <p:cNvSpPr/>
          <p:nvPr/>
        </p:nvSpPr>
        <p:spPr bwMode="auto">
          <a:xfrm>
            <a:off x="4297363" y="4222750"/>
            <a:ext cx="357187" cy="409575"/>
          </a:xfrm>
          <a:custGeom>
            <a:avLst/>
            <a:gdLst>
              <a:gd name="T0" fmla="*/ 184 w 241"/>
              <a:gd name="T1" fmla="*/ 16 h 297"/>
              <a:gd name="T2" fmla="*/ 160 w 241"/>
              <a:gd name="T3" fmla="*/ 0 h 297"/>
              <a:gd name="T4" fmla="*/ 136 w 241"/>
              <a:gd name="T5" fmla="*/ 24 h 297"/>
              <a:gd name="T6" fmla="*/ 104 w 241"/>
              <a:gd name="T7" fmla="*/ 8 h 297"/>
              <a:gd name="T8" fmla="*/ 80 w 241"/>
              <a:gd name="T9" fmla="*/ 16 h 297"/>
              <a:gd name="T10" fmla="*/ 72 w 241"/>
              <a:gd name="T11" fmla="*/ 32 h 297"/>
              <a:gd name="T12" fmla="*/ 64 w 241"/>
              <a:gd name="T13" fmla="*/ 48 h 297"/>
              <a:gd name="T14" fmla="*/ 72 w 241"/>
              <a:gd name="T15" fmla="*/ 72 h 297"/>
              <a:gd name="T16" fmla="*/ 56 w 241"/>
              <a:gd name="T17" fmla="*/ 72 h 297"/>
              <a:gd name="T18" fmla="*/ 48 w 241"/>
              <a:gd name="T19" fmla="*/ 64 h 297"/>
              <a:gd name="T20" fmla="*/ 40 w 241"/>
              <a:gd name="T21" fmla="*/ 64 h 297"/>
              <a:gd name="T22" fmla="*/ 40 w 241"/>
              <a:gd name="T23" fmla="*/ 80 h 297"/>
              <a:gd name="T24" fmla="*/ 40 w 241"/>
              <a:gd name="T25" fmla="*/ 96 h 297"/>
              <a:gd name="T26" fmla="*/ 40 w 241"/>
              <a:gd name="T27" fmla="*/ 96 h 297"/>
              <a:gd name="T28" fmla="*/ 40 w 241"/>
              <a:gd name="T29" fmla="*/ 112 h 297"/>
              <a:gd name="T30" fmla="*/ 8 w 241"/>
              <a:gd name="T31" fmla="*/ 136 h 297"/>
              <a:gd name="T32" fmla="*/ 0 w 241"/>
              <a:gd name="T33" fmla="*/ 144 h 297"/>
              <a:gd name="T34" fmla="*/ 0 w 241"/>
              <a:gd name="T35" fmla="*/ 176 h 297"/>
              <a:gd name="T36" fmla="*/ 24 w 241"/>
              <a:gd name="T37" fmla="*/ 192 h 297"/>
              <a:gd name="T38" fmla="*/ 24 w 241"/>
              <a:gd name="T39" fmla="*/ 232 h 297"/>
              <a:gd name="T40" fmla="*/ 48 w 241"/>
              <a:gd name="T41" fmla="*/ 232 h 297"/>
              <a:gd name="T42" fmla="*/ 48 w 241"/>
              <a:gd name="T43" fmla="*/ 248 h 297"/>
              <a:gd name="T44" fmla="*/ 56 w 241"/>
              <a:gd name="T45" fmla="*/ 264 h 297"/>
              <a:gd name="T46" fmla="*/ 64 w 241"/>
              <a:gd name="T47" fmla="*/ 288 h 297"/>
              <a:gd name="T48" fmla="*/ 88 w 241"/>
              <a:gd name="T49" fmla="*/ 288 h 297"/>
              <a:gd name="T50" fmla="*/ 104 w 241"/>
              <a:gd name="T51" fmla="*/ 264 h 297"/>
              <a:gd name="T52" fmla="*/ 112 w 241"/>
              <a:gd name="T53" fmla="*/ 264 h 297"/>
              <a:gd name="T54" fmla="*/ 112 w 241"/>
              <a:gd name="T55" fmla="*/ 280 h 297"/>
              <a:gd name="T56" fmla="*/ 120 w 241"/>
              <a:gd name="T57" fmla="*/ 288 h 297"/>
              <a:gd name="T58" fmla="*/ 136 w 241"/>
              <a:gd name="T59" fmla="*/ 288 h 297"/>
              <a:gd name="T60" fmla="*/ 136 w 241"/>
              <a:gd name="T61" fmla="*/ 280 h 297"/>
              <a:gd name="T62" fmla="*/ 152 w 241"/>
              <a:gd name="T63" fmla="*/ 280 h 297"/>
              <a:gd name="T64" fmla="*/ 152 w 241"/>
              <a:gd name="T65" fmla="*/ 288 h 297"/>
              <a:gd name="T66" fmla="*/ 160 w 241"/>
              <a:gd name="T67" fmla="*/ 296 h 297"/>
              <a:gd name="T68" fmla="*/ 176 w 241"/>
              <a:gd name="T69" fmla="*/ 288 h 297"/>
              <a:gd name="T70" fmla="*/ 184 w 241"/>
              <a:gd name="T71" fmla="*/ 256 h 297"/>
              <a:gd name="T72" fmla="*/ 184 w 241"/>
              <a:gd name="T73" fmla="*/ 224 h 297"/>
              <a:gd name="T74" fmla="*/ 200 w 241"/>
              <a:gd name="T75" fmla="*/ 224 h 297"/>
              <a:gd name="T76" fmla="*/ 200 w 241"/>
              <a:gd name="T77" fmla="*/ 216 h 297"/>
              <a:gd name="T78" fmla="*/ 200 w 241"/>
              <a:gd name="T79" fmla="*/ 200 h 297"/>
              <a:gd name="T80" fmla="*/ 216 w 241"/>
              <a:gd name="T81" fmla="*/ 216 h 297"/>
              <a:gd name="T82" fmla="*/ 232 w 241"/>
              <a:gd name="T83" fmla="*/ 192 h 297"/>
              <a:gd name="T84" fmla="*/ 216 w 241"/>
              <a:gd name="T85" fmla="*/ 176 h 297"/>
              <a:gd name="T86" fmla="*/ 216 w 241"/>
              <a:gd name="T87" fmla="*/ 168 h 297"/>
              <a:gd name="T88" fmla="*/ 232 w 241"/>
              <a:gd name="T89" fmla="*/ 160 h 297"/>
              <a:gd name="T90" fmla="*/ 224 w 241"/>
              <a:gd name="T91" fmla="*/ 136 h 297"/>
              <a:gd name="T92" fmla="*/ 216 w 241"/>
              <a:gd name="T93" fmla="*/ 128 h 297"/>
              <a:gd name="T94" fmla="*/ 240 w 241"/>
              <a:gd name="T95" fmla="*/ 136 h 297"/>
              <a:gd name="T96" fmla="*/ 240 w 241"/>
              <a:gd name="T97" fmla="*/ 104 h 297"/>
              <a:gd name="T98" fmla="*/ 216 w 241"/>
              <a:gd name="T99" fmla="*/ 120 h 297"/>
              <a:gd name="T100" fmla="*/ 240 w 241"/>
              <a:gd name="T101" fmla="*/ 80 h 297"/>
              <a:gd name="T102" fmla="*/ 200 w 241"/>
              <a:gd name="T103" fmla="*/ 56 h 297"/>
              <a:gd name="T104" fmla="*/ 176 w 241"/>
              <a:gd name="T105" fmla="*/ 56 h 297"/>
              <a:gd name="T106" fmla="*/ 160 w 241"/>
              <a:gd name="T107" fmla="*/ 72 h 297"/>
              <a:gd name="T108" fmla="*/ 152 w 241"/>
              <a:gd name="T109" fmla="*/ 48 h 297"/>
              <a:gd name="T110" fmla="*/ 160 w 241"/>
              <a:gd name="T111" fmla="*/ 40 h 297"/>
              <a:gd name="T112" fmla="*/ 184 w 241"/>
              <a:gd name="T113" fmla="*/ 16 h 297"/>
              <a:gd name="T114" fmla="*/ 0 w 241"/>
              <a:gd name="T115" fmla="*/ 0 h 297"/>
              <a:gd name="T116" fmla="*/ 241 w 241"/>
              <a:gd name="T1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T114" t="T115" r="T116" b="T117"/>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solidFill>
            <a:srgbClr val="00C898"/>
          </a:solidFill>
          <a:ln w="3175" cap="rnd" cmpd="sng">
            <a:solidFill>
              <a:schemeClr val="bg1"/>
            </a:solidFill>
            <a:miter lim="800000"/>
          </a:ln>
        </p:spPr>
        <p:txBody>
          <a:bodyPr/>
          <a:lstStyle/>
          <a:p>
            <a:endParaRPr lang="zh-CN" altLang="en-US"/>
          </a:p>
        </p:txBody>
      </p:sp>
      <p:sp>
        <p:nvSpPr>
          <p:cNvPr id="15" name="Freeform 18"/>
          <p:cNvSpPr/>
          <p:nvPr/>
        </p:nvSpPr>
        <p:spPr bwMode="auto">
          <a:xfrm>
            <a:off x="4117975" y="4543425"/>
            <a:ext cx="406400" cy="508000"/>
          </a:xfrm>
          <a:custGeom>
            <a:avLst/>
            <a:gdLst>
              <a:gd name="T0" fmla="*/ 272 w 273"/>
              <a:gd name="T1" fmla="*/ 56 h 369"/>
              <a:gd name="T2" fmla="*/ 272 w 273"/>
              <a:gd name="T3" fmla="*/ 48 h 369"/>
              <a:gd name="T4" fmla="*/ 256 w 273"/>
              <a:gd name="T5" fmla="*/ 48 h 369"/>
              <a:gd name="T6" fmla="*/ 256 w 273"/>
              <a:gd name="T7" fmla="*/ 56 h 369"/>
              <a:gd name="T8" fmla="*/ 240 w 273"/>
              <a:gd name="T9" fmla="*/ 56 h 369"/>
              <a:gd name="T10" fmla="*/ 232 w 273"/>
              <a:gd name="T11" fmla="*/ 56 h 369"/>
              <a:gd name="T12" fmla="*/ 232 w 273"/>
              <a:gd name="T13" fmla="*/ 32 h 369"/>
              <a:gd name="T14" fmla="*/ 224 w 273"/>
              <a:gd name="T15" fmla="*/ 32 h 369"/>
              <a:gd name="T16" fmla="*/ 208 w 273"/>
              <a:gd name="T17" fmla="*/ 56 h 369"/>
              <a:gd name="T18" fmla="*/ 184 w 273"/>
              <a:gd name="T19" fmla="*/ 56 h 369"/>
              <a:gd name="T20" fmla="*/ 176 w 273"/>
              <a:gd name="T21" fmla="*/ 32 h 369"/>
              <a:gd name="T22" fmla="*/ 168 w 273"/>
              <a:gd name="T23" fmla="*/ 16 h 369"/>
              <a:gd name="T24" fmla="*/ 160 w 273"/>
              <a:gd name="T25" fmla="*/ 0 h 369"/>
              <a:gd name="T26" fmla="*/ 144 w 273"/>
              <a:gd name="T27" fmla="*/ 0 h 369"/>
              <a:gd name="T28" fmla="*/ 144 w 273"/>
              <a:gd name="T29" fmla="*/ 8 h 369"/>
              <a:gd name="T30" fmla="*/ 112 w 273"/>
              <a:gd name="T31" fmla="*/ 16 h 369"/>
              <a:gd name="T32" fmla="*/ 112 w 273"/>
              <a:gd name="T33" fmla="*/ 32 h 369"/>
              <a:gd name="T34" fmla="*/ 80 w 273"/>
              <a:gd name="T35" fmla="*/ 32 h 369"/>
              <a:gd name="T36" fmla="*/ 64 w 273"/>
              <a:gd name="T37" fmla="*/ 48 h 369"/>
              <a:gd name="T38" fmla="*/ 64 w 273"/>
              <a:gd name="T39" fmla="*/ 72 h 369"/>
              <a:gd name="T40" fmla="*/ 72 w 273"/>
              <a:gd name="T41" fmla="*/ 88 h 369"/>
              <a:gd name="T42" fmla="*/ 48 w 273"/>
              <a:gd name="T43" fmla="*/ 112 h 369"/>
              <a:gd name="T44" fmla="*/ 40 w 273"/>
              <a:gd name="T45" fmla="*/ 112 h 369"/>
              <a:gd name="T46" fmla="*/ 32 w 273"/>
              <a:gd name="T47" fmla="*/ 144 h 369"/>
              <a:gd name="T48" fmla="*/ 32 w 273"/>
              <a:gd name="T49" fmla="*/ 160 h 369"/>
              <a:gd name="T50" fmla="*/ 32 w 273"/>
              <a:gd name="T51" fmla="*/ 176 h 369"/>
              <a:gd name="T52" fmla="*/ 16 w 273"/>
              <a:gd name="T53" fmla="*/ 200 h 369"/>
              <a:gd name="T54" fmla="*/ 8 w 273"/>
              <a:gd name="T55" fmla="*/ 216 h 369"/>
              <a:gd name="T56" fmla="*/ 0 w 273"/>
              <a:gd name="T57" fmla="*/ 256 h 369"/>
              <a:gd name="T58" fmla="*/ 8 w 273"/>
              <a:gd name="T59" fmla="*/ 272 h 369"/>
              <a:gd name="T60" fmla="*/ 56 w 273"/>
              <a:gd name="T61" fmla="*/ 272 h 369"/>
              <a:gd name="T62" fmla="*/ 80 w 273"/>
              <a:gd name="T63" fmla="*/ 328 h 369"/>
              <a:gd name="T64" fmla="*/ 88 w 273"/>
              <a:gd name="T65" fmla="*/ 368 h 369"/>
              <a:gd name="T66" fmla="*/ 112 w 273"/>
              <a:gd name="T67" fmla="*/ 328 h 369"/>
              <a:gd name="T68" fmla="*/ 120 w 273"/>
              <a:gd name="T69" fmla="*/ 336 h 369"/>
              <a:gd name="T70" fmla="*/ 152 w 273"/>
              <a:gd name="T71" fmla="*/ 304 h 369"/>
              <a:gd name="T72" fmla="*/ 152 w 273"/>
              <a:gd name="T73" fmla="*/ 280 h 369"/>
              <a:gd name="T74" fmla="*/ 184 w 273"/>
              <a:gd name="T75" fmla="*/ 272 h 369"/>
              <a:gd name="T76" fmla="*/ 200 w 273"/>
              <a:gd name="T77" fmla="*/ 232 h 369"/>
              <a:gd name="T78" fmla="*/ 216 w 273"/>
              <a:gd name="T79" fmla="*/ 224 h 369"/>
              <a:gd name="T80" fmla="*/ 216 w 273"/>
              <a:gd name="T81" fmla="*/ 200 h 369"/>
              <a:gd name="T82" fmla="*/ 240 w 273"/>
              <a:gd name="T83" fmla="*/ 200 h 369"/>
              <a:gd name="T84" fmla="*/ 248 w 273"/>
              <a:gd name="T85" fmla="*/ 160 h 369"/>
              <a:gd name="T86" fmla="*/ 240 w 273"/>
              <a:gd name="T87" fmla="*/ 128 h 369"/>
              <a:gd name="T88" fmla="*/ 248 w 273"/>
              <a:gd name="T89" fmla="*/ 120 h 369"/>
              <a:gd name="T90" fmla="*/ 232 w 273"/>
              <a:gd name="T91" fmla="*/ 104 h 369"/>
              <a:gd name="T92" fmla="*/ 248 w 273"/>
              <a:gd name="T93" fmla="*/ 96 h 369"/>
              <a:gd name="T94" fmla="*/ 256 w 273"/>
              <a:gd name="T95" fmla="*/ 104 h 369"/>
              <a:gd name="T96" fmla="*/ 272 w 273"/>
              <a:gd name="T97" fmla="*/ 80 h 369"/>
              <a:gd name="T98" fmla="*/ 272 w 273"/>
              <a:gd name="T99" fmla="*/ 56 h 369"/>
              <a:gd name="T100" fmla="*/ 0 w 273"/>
              <a:gd name="T101" fmla="*/ 0 h 369"/>
              <a:gd name="T102" fmla="*/ 273 w 273"/>
              <a:gd name="T103" fmla="*/ 36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T100" t="T101" r="T102" b="T103"/>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solidFill>
            <a:srgbClr val="00C898"/>
          </a:solidFill>
          <a:ln w="3175" cap="rnd" cmpd="sng">
            <a:solidFill>
              <a:schemeClr val="bg1"/>
            </a:solidFill>
            <a:miter lim="800000"/>
          </a:ln>
        </p:spPr>
        <p:txBody>
          <a:bodyPr/>
          <a:lstStyle/>
          <a:p>
            <a:endParaRPr lang="zh-CN" altLang="en-US"/>
          </a:p>
        </p:txBody>
      </p:sp>
      <p:sp>
        <p:nvSpPr>
          <p:cNvPr id="16" name="Freeform 19"/>
          <p:cNvSpPr/>
          <p:nvPr/>
        </p:nvSpPr>
        <p:spPr bwMode="auto">
          <a:xfrm>
            <a:off x="3497263" y="4862513"/>
            <a:ext cx="752475" cy="528637"/>
          </a:xfrm>
          <a:custGeom>
            <a:avLst/>
            <a:gdLst>
              <a:gd name="T0" fmla="*/ 496 w 505"/>
              <a:gd name="T1" fmla="*/ 96 h 385"/>
              <a:gd name="T2" fmla="*/ 424 w 505"/>
              <a:gd name="T3" fmla="*/ 40 h 385"/>
              <a:gd name="T4" fmla="*/ 408 w 505"/>
              <a:gd name="T5" fmla="*/ 56 h 385"/>
              <a:gd name="T6" fmla="*/ 376 w 505"/>
              <a:gd name="T7" fmla="*/ 40 h 385"/>
              <a:gd name="T8" fmla="*/ 312 w 505"/>
              <a:gd name="T9" fmla="*/ 56 h 385"/>
              <a:gd name="T10" fmla="*/ 312 w 505"/>
              <a:gd name="T11" fmla="*/ 0 h 385"/>
              <a:gd name="T12" fmla="*/ 280 w 505"/>
              <a:gd name="T13" fmla="*/ 0 h 385"/>
              <a:gd name="T14" fmla="*/ 216 w 505"/>
              <a:gd name="T15" fmla="*/ 8 h 385"/>
              <a:gd name="T16" fmla="*/ 208 w 505"/>
              <a:gd name="T17" fmla="*/ 40 h 385"/>
              <a:gd name="T18" fmla="*/ 168 w 505"/>
              <a:gd name="T19" fmla="*/ 24 h 385"/>
              <a:gd name="T20" fmla="*/ 144 w 505"/>
              <a:gd name="T21" fmla="*/ 48 h 385"/>
              <a:gd name="T22" fmla="*/ 152 w 505"/>
              <a:gd name="T23" fmla="*/ 88 h 385"/>
              <a:gd name="T24" fmla="*/ 144 w 505"/>
              <a:gd name="T25" fmla="*/ 112 h 385"/>
              <a:gd name="T26" fmla="*/ 112 w 505"/>
              <a:gd name="T27" fmla="*/ 168 h 385"/>
              <a:gd name="T28" fmla="*/ 72 w 505"/>
              <a:gd name="T29" fmla="*/ 224 h 385"/>
              <a:gd name="T30" fmla="*/ 32 w 505"/>
              <a:gd name="T31" fmla="*/ 272 h 385"/>
              <a:gd name="T32" fmla="*/ 0 w 505"/>
              <a:gd name="T33" fmla="*/ 296 h 385"/>
              <a:gd name="T34" fmla="*/ 8 w 505"/>
              <a:gd name="T35" fmla="*/ 312 h 385"/>
              <a:gd name="T36" fmla="*/ 16 w 505"/>
              <a:gd name="T37" fmla="*/ 360 h 385"/>
              <a:gd name="T38" fmla="*/ 56 w 505"/>
              <a:gd name="T39" fmla="*/ 384 h 385"/>
              <a:gd name="T40" fmla="*/ 40 w 505"/>
              <a:gd name="T41" fmla="*/ 344 h 385"/>
              <a:gd name="T42" fmla="*/ 80 w 505"/>
              <a:gd name="T43" fmla="*/ 304 h 385"/>
              <a:gd name="T44" fmla="*/ 152 w 505"/>
              <a:gd name="T45" fmla="*/ 280 h 385"/>
              <a:gd name="T46" fmla="*/ 192 w 505"/>
              <a:gd name="T47" fmla="*/ 296 h 385"/>
              <a:gd name="T48" fmla="*/ 240 w 505"/>
              <a:gd name="T49" fmla="*/ 248 h 385"/>
              <a:gd name="T50" fmla="*/ 264 w 505"/>
              <a:gd name="T51" fmla="*/ 240 h 385"/>
              <a:gd name="T52" fmla="*/ 264 w 505"/>
              <a:gd name="T53" fmla="*/ 216 h 385"/>
              <a:gd name="T54" fmla="*/ 280 w 505"/>
              <a:gd name="T55" fmla="*/ 208 h 385"/>
              <a:gd name="T56" fmla="*/ 336 w 505"/>
              <a:gd name="T57" fmla="*/ 232 h 385"/>
              <a:gd name="T58" fmla="*/ 336 w 505"/>
              <a:gd name="T59" fmla="*/ 200 h 385"/>
              <a:gd name="T60" fmla="*/ 376 w 505"/>
              <a:gd name="T61" fmla="*/ 192 h 385"/>
              <a:gd name="T62" fmla="*/ 392 w 505"/>
              <a:gd name="T63" fmla="*/ 200 h 385"/>
              <a:gd name="T64" fmla="*/ 400 w 505"/>
              <a:gd name="T65" fmla="*/ 184 h 385"/>
              <a:gd name="T66" fmla="*/ 448 w 505"/>
              <a:gd name="T67" fmla="*/ 176 h 385"/>
              <a:gd name="T68" fmla="*/ 480 w 505"/>
              <a:gd name="T69" fmla="*/ 136 h 385"/>
              <a:gd name="T70" fmla="*/ 0 w 505"/>
              <a:gd name="T71" fmla="*/ 0 h 385"/>
              <a:gd name="T72" fmla="*/ 505 w 505"/>
              <a:gd name="T73"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T70" t="T71" r="T72" b="T73"/>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solidFill>
            <a:srgbClr val="00C898"/>
          </a:solidFill>
          <a:ln w="3175" cmpd="sng">
            <a:solidFill>
              <a:schemeClr val="bg1"/>
            </a:solidFill>
            <a:miter lim="800000"/>
          </a:ln>
        </p:spPr>
        <p:txBody>
          <a:bodyPr/>
          <a:lstStyle/>
          <a:p>
            <a:endParaRPr lang="zh-CN" altLang="en-US"/>
          </a:p>
        </p:txBody>
      </p:sp>
      <p:sp>
        <p:nvSpPr>
          <p:cNvPr id="17" name="Freeform 20"/>
          <p:cNvSpPr/>
          <p:nvPr/>
        </p:nvSpPr>
        <p:spPr bwMode="auto">
          <a:xfrm>
            <a:off x="2995613" y="4762500"/>
            <a:ext cx="741362" cy="528638"/>
          </a:xfrm>
          <a:custGeom>
            <a:avLst/>
            <a:gdLst>
              <a:gd name="T0" fmla="*/ 344 w 497"/>
              <a:gd name="T1" fmla="*/ 344 h 385"/>
              <a:gd name="T2" fmla="*/ 416 w 497"/>
              <a:gd name="T3" fmla="*/ 296 h 385"/>
              <a:gd name="T4" fmla="*/ 448 w 497"/>
              <a:gd name="T5" fmla="*/ 240 h 385"/>
              <a:gd name="T6" fmla="*/ 480 w 497"/>
              <a:gd name="T7" fmla="*/ 184 h 385"/>
              <a:gd name="T8" fmla="*/ 496 w 497"/>
              <a:gd name="T9" fmla="*/ 160 h 385"/>
              <a:gd name="T10" fmla="*/ 480 w 497"/>
              <a:gd name="T11" fmla="*/ 128 h 385"/>
              <a:gd name="T12" fmla="*/ 456 w 497"/>
              <a:gd name="T13" fmla="*/ 96 h 385"/>
              <a:gd name="T14" fmla="*/ 440 w 497"/>
              <a:gd name="T15" fmla="*/ 112 h 385"/>
              <a:gd name="T16" fmla="*/ 424 w 497"/>
              <a:gd name="T17" fmla="*/ 104 h 385"/>
              <a:gd name="T18" fmla="*/ 440 w 497"/>
              <a:gd name="T19" fmla="*/ 56 h 385"/>
              <a:gd name="T20" fmla="*/ 440 w 497"/>
              <a:gd name="T21" fmla="*/ 16 h 385"/>
              <a:gd name="T22" fmla="*/ 408 w 497"/>
              <a:gd name="T23" fmla="*/ 8 h 385"/>
              <a:gd name="T24" fmla="*/ 376 w 497"/>
              <a:gd name="T25" fmla="*/ 24 h 385"/>
              <a:gd name="T26" fmla="*/ 360 w 497"/>
              <a:gd name="T27" fmla="*/ 24 h 385"/>
              <a:gd name="T28" fmla="*/ 320 w 497"/>
              <a:gd name="T29" fmla="*/ 32 h 385"/>
              <a:gd name="T30" fmla="*/ 288 w 497"/>
              <a:gd name="T31" fmla="*/ 64 h 385"/>
              <a:gd name="T32" fmla="*/ 264 w 497"/>
              <a:gd name="T33" fmla="*/ 72 h 385"/>
              <a:gd name="T34" fmla="*/ 224 w 497"/>
              <a:gd name="T35" fmla="*/ 96 h 385"/>
              <a:gd name="T36" fmla="*/ 184 w 497"/>
              <a:gd name="T37" fmla="*/ 88 h 385"/>
              <a:gd name="T38" fmla="*/ 160 w 497"/>
              <a:gd name="T39" fmla="*/ 72 h 385"/>
              <a:gd name="T40" fmla="*/ 144 w 497"/>
              <a:gd name="T41" fmla="*/ 88 h 385"/>
              <a:gd name="T42" fmla="*/ 96 w 497"/>
              <a:gd name="T43" fmla="*/ 128 h 385"/>
              <a:gd name="T44" fmla="*/ 32 w 497"/>
              <a:gd name="T45" fmla="*/ 112 h 385"/>
              <a:gd name="T46" fmla="*/ 0 w 497"/>
              <a:gd name="T47" fmla="*/ 128 h 385"/>
              <a:gd name="T48" fmla="*/ 32 w 497"/>
              <a:gd name="T49" fmla="*/ 144 h 385"/>
              <a:gd name="T50" fmla="*/ 88 w 497"/>
              <a:gd name="T51" fmla="*/ 168 h 385"/>
              <a:gd name="T52" fmla="*/ 104 w 497"/>
              <a:gd name="T53" fmla="*/ 208 h 385"/>
              <a:gd name="T54" fmla="*/ 56 w 497"/>
              <a:gd name="T55" fmla="*/ 224 h 385"/>
              <a:gd name="T56" fmla="*/ 88 w 497"/>
              <a:gd name="T57" fmla="*/ 248 h 385"/>
              <a:gd name="T58" fmla="*/ 136 w 497"/>
              <a:gd name="T59" fmla="*/ 280 h 385"/>
              <a:gd name="T60" fmla="*/ 136 w 497"/>
              <a:gd name="T61" fmla="*/ 304 h 385"/>
              <a:gd name="T62" fmla="*/ 208 w 497"/>
              <a:gd name="T63" fmla="*/ 360 h 385"/>
              <a:gd name="T64" fmla="*/ 248 w 497"/>
              <a:gd name="T65" fmla="*/ 360 h 385"/>
              <a:gd name="T66" fmla="*/ 256 w 497"/>
              <a:gd name="T67" fmla="*/ 344 h 385"/>
              <a:gd name="T68" fmla="*/ 296 w 497"/>
              <a:gd name="T69" fmla="*/ 376 h 385"/>
              <a:gd name="T70" fmla="*/ 336 w 497"/>
              <a:gd name="T71" fmla="*/ 368 h 385"/>
              <a:gd name="T72" fmla="*/ 0 w 497"/>
              <a:gd name="T73" fmla="*/ 0 h 385"/>
              <a:gd name="T74" fmla="*/ 497 w 497"/>
              <a:gd name="T75"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T72" t="T73" r="T74" b="T75"/>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solidFill>
            <a:srgbClr val="00C898"/>
          </a:solidFill>
          <a:ln w="3175" cap="rnd" cmpd="sng">
            <a:solidFill>
              <a:schemeClr val="bg1"/>
            </a:solidFill>
            <a:miter lim="800000"/>
          </a:ln>
        </p:spPr>
        <p:txBody>
          <a:bodyPr/>
          <a:lstStyle/>
          <a:p>
            <a:endParaRPr lang="zh-CN" altLang="en-US"/>
          </a:p>
        </p:txBody>
      </p:sp>
      <p:sp>
        <p:nvSpPr>
          <p:cNvPr id="18" name="Freeform 21"/>
          <p:cNvSpPr/>
          <p:nvPr/>
        </p:nvSpPr>
        <p:spPr bwMode="auto">
          <a:xfrm>
            <a:off x="2924175" y="4467225"/>
            <a:ext cx="552450" cy="485775"/>
          </a:xfrm>
          <a:custGeom>
            <a:avLst/>
            <a:gdLst>
              <a:gd name="T0" fmla="*/ 48 w 369"/>
              <a:gd name="T1" fmla="*/ 320 h 353"/>
              <a:gd name="T2" fmla="*/ 32 w 369"/>
              <a:gd name="T3" fmla="*/ 264 h 353"/>
              <a:gd name="T4" fmla="*/ 56 w 369"/>
              <a:gd name="T5" fmla="*/ 192 h 353"/>
              <a:gd name="T6" fmla="*/ 8 w 369"/>
              <a:gd name="T7" fmla="*/ 160 h 353"/>
              <a:gd name="T8" fmla="*/ 16 w 369"/>
              <a:gd name="T9" fmla="*/ 136 h 353"/>
              <a:gd name="T10" fmla="*/ 48 w 369"/>
              <a:gd name="T11" fmla="*/ 136 h 353"/>
              <a:gd name="T12" fmla="*/ 104 w 369"/>
              <a:gd name="T13" fmla="*/ 120 h 353"/>
              <a:gd name="T14" fmla="*/ 168 w 369"/>
              <a:gd name="T15" fmla="*/ 112 h 353"/>
              <a:gd name="T16" fmla="*/ 136 w 369"/>
              <a:gd name="T17" fmla="*/ 80 h 353"/>
              <a:gd name="T18" fmla="*/ 144 w 369"/>
              <a:gd name="T19" fmla="*/ 40 h 353"/>
              <a:gd name="T20" fmla="*/ 184 w 369"/>
              <a:gd name="T21" fmla="*/ 40 h 353"/>
              <a:gd name="T22" fmla="*/ 208 w 369"/>
              <a:gd name="T23" fmla="*/ 48 h 353"/>
              <a:gd name="T24" fmla="*/ 232 w 369"/>
              <a:gd name="T25" fmla="*/ 40 h 353"/>
              <a:gd name="T26" fmla="*/ 248 w 369"/>
              <a:gd name="T27" fmla="*/ 0 h 353"/>
              <a:gd name="T28" fmla="*/ 288 w 369"/>
              <a:gd name="T29" fmla="*/ 16 h 353"/>
              <a:gd name="T30" fmla="*/ 320 w 369"/>
              <a:gd name="T31" fmla="*/ 72 h 353"/>
              <a:gd name="T32" fmla="*/ 344 w 369"/>
              <a:gd name="T33" fmla="*/ 88 h 353"/>
              <a:gd name="T34" fmla="*/ 360 w 369"/>
              <a:gd name="T35" fmla="*/ 64 h 353"/>
              <a:gd name="T36" fmla="*/ 360 w 369"/>
              <a:gd name="T37" fmla="*/ 96 h 353"/>
              <a:gd name="T38" fmla="*/ 360 w 369"/>
              <a:gd name="T39" fmla="*/ 128 h 353"/>
              <a:gd name="T40" fmla="*/ 336 w 369"/>
              <a:gd name="T41" fmla="*/ 168 h 353"/>
              <a:gd name="T42" fmla="*/ 368 w 369"/>
              <a:gd name="T43" fmla="*/ 184 h 353"/>
              <a:gd name="T44" fmla="*/ 360 w 369"/>
              <a:gd name="T45" fmla="*/ 208 h 353"/>
              <a:gd name="T46" fmla="*/ 368 w 369"/>
              <a:gd name="T47" fmla="*/ 232 h 353"/>
              <a:gd name="T48" fmla="*/ 344 w 369"/>
              <a:gd name="T49" fmla="*/ 256 h 353"/>
              <a:gd name="T50" fmla="*/ 344 w 369"/>
              <a:gd name="T51" fmla="*/ 280 h 353"/>
              <a:gd name="T52" fmla="*/ 312 w 369"/>
              <a:gd name="T53" fmla="*/ 288 h 353"/>
              <a:gd name="T54" fmla="*/ 272 w 369"/>
              <a:gd name="T55" fmla="*/ 312 h 353"/>
              <a:gd name="T56" fmla="*/ 232 w 369"/>
              <a:gd name="T57" fmla="*/ 304 h 353"/>
              <a:gd name="T58" fmla="*/ 208 w 369"/>
              <a:gd name="T59" fmla="*/ 288 h 353"/>
              <a:gd name="T60" fmla="*/ 192 w 369"/>
              <a:gd name="T61" fmla="*/ 304 h 353"/>
              <a:gd name="T62" fmla="*/ 144 w 369"/>
              <a:gd name="T63" fmla="*/ 352 h 353"/>
              <a:gd name="T64" fmla="*/ 80 w 369"/>
              <a:gd name="T65" fmla="*/ 328 h 353"/>
              <a:gd name="T66" fmla="*/ 0 w 369"/>
              <a:gd name="T67" fmla="*/ 0 h 353"/>
              <a:gd name="T68" fmla="*/ 369 w 369"/>
              <a:gd name="T69"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T66" t="T67" r="T68" b="T69"/>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solidFill>
            <a:srgbClr val="00C898"/>
          </a:solidFill>
          <a:ln w="3175" cap="rnd" cmpd="sng">
            <a:solidFill>
              <a:schemeClr val="bg1"/>
            </a:solidFill>
            <a:miter lim="800000"/>
          </a:ln>
        </p:spPr>
        <p:txBody>
          <a:bodyPr/>
          <a:lstStyle/>
          <a:p>
            <a:endParaRPr lang="zh-CN" altLang="en-US"/>
          </a:p>
        </p:txBody>
      </p:sp>
      <p:sp>
        <p:nvSpPr>
          <p:cNvPr id="19" name="Freeform 22"/>
          <p:cNvSpPr/>
          <p:nvPr/>
        </p:nvSpPr>
        <p:spPr bwMode="auto">
          <a:xfrm>
            <a:off x="2303463" y="4432300"/>
            <a:ext cx="849312" cy="847725"/>
          </a:xfrm>
          <a:custGeom>
            <a:avLst/>
            <a:gdLst>
              <a:gd name="T0" fmla="*/ 528 w 569"/>
              <a:gd name="T1" fmla="*/ 448 h 617"/>
              <a:gd name="T2" fmla="*/ 560 w 569"/>
              <a:gd name="T3" fmla="*/ 416 h 617"/>
              <a:gd name="T4" fmla="*/ 528 w 569"/>
              <a:gd name="T5" fmla="*/ 408 h 617"/>
              <a:gd name="T6" fmla="*/ 496 w 569"/>
              <a:gd name="T7" fmla="*/ 384 h 617"/>
              <a:gd name="T8" fmla="*/ 464 w 569"/>
              <a:gd name="T9" fmla="*/ 360 h 617"/>
              <a:gd name="T10" fmla="*/ 480 w 569"/>
              <a:gd name="T11" fmla="*/ 320 h 617"/>
              <a:gd name="T12" fmla="*/ 472 w 569"/>
              <a:gd name="T13" fmla="*/ 248 h 617"/>
              <a:gd name="T14" fmla="*/ 424 w 569"/>
              <a:gd name="T15" fmla="*/ 224 h 617"/>
              <a:gd name="T16" fmla="*/ 416 w 569"/>
              <a:gd name="T17" fmla="*/ 176 h 617"/>
              <a:gd name="T18" fmla="*/ 448 w 569"/>
              <a:gd name="T19" fmla="*/ 168 h 617"/>
              <a:gd name="T20" fmla="*/ 512 w 569"/>
              <a:gd name="T21" fmla="*/ 160 h 617"/>
              <a:gd name="T22" fmla="*/ 512 w 569"/>
              <a:gd name="T23" fmla="*/ 112 h 617"/>
              <a:gd name="T24" fmla="*/ 464 w 569"/>
              <a:gd name="T25" fmla="*/ 112 h 617"/>
              <a:gd name="T26" fmla="*/ 432 w 569"/>
              <a:gd name="T27" fmla="*/ 64 h 617"/>
              <a:gd name="T28" fmla="*/ 408 w 569"/>
              <a:gd name="T29" fmla="*/ 96 h 617"/>
              <a:gd name="T30" fmla="*/ 384 w 569"/>
              <a:gd name="T31" fmla="*/ 144 h 617"/>
              <a:gd name="T32" fmla="*/ 368 w 569"/>
              <a:gd name="T33" fmla="*/ 240 h 617"/>
              <a:gd name="T34" fmla="*/ 336 w 569"/>
              <a:gd name="T35" fmla="*/ 224 h 617"/>
              <a:gd name="T36" fmla="*/ 288 w 569"/>
              <a:gd name="T37" fmla="*/ 240 h 617"/>
              <a:gd name="T38" fmla="*/ 272 w 569"/>
              <a:gd name="T39" fmla="*/ 224 h 617"/>
              <a:gd name="T40" fmla="*/ 232 w 569"/>
              <a:gd name="T41" fmla="*/ 104 h 617"/>
              <a:gd name="T42" fmla="*/ 216 w 569"/>
              <a:gd name="T43" fmla="*/ 112 h 617"/>
              <a:gd name="T44" fmla="*/ 208 w 569"/>
              <a:gd name="T45" fmla="*/ 72 h 617"/>
              <a:gd name="T46" fmla="*/ 160 w 569"/>
              <a:gd name="T47" fmla="*/ 40 h 617"/>
              <a:gd name="T48" fmla="*/ 136 w 569"/>
              <a:gd name="T49" fmla="*/ 80 h 617"/>
              <a:gd name="T50" fmla="*/ 136 w 569"/>
              <a:gd name="T51" fmla="*/ 0 h 617"/>
              <a:gd name="T52" fmla="*/ 112 w 569"/>
              <a:gd name="T53" fmla="*/ 0 h 617"/>
              <a:gd name="T54" fmla="*/ 96 w 569"/>
              <a:gd name="T55" fmla="*/ 32 h 617"/>
              <a:gd name="T56" fmla="*/ 88 w 569"/>
              <a:gd name="T57" fmla="*/ 64 h 617"/>
              <a:gd name="T58" fmla="*/ 80 w 569"/>
              <a:gd name="T59" fmla="*/ 96 h 617"/>
              <a:gd name="T60" fmla="*/ 104 w 569"/>
              <a:gd name="T61" fmla="*/ 112 h 617"/>
              <a:gd name="T62" fmla="*/ 88 w 569"/>
              <a:gd name="T63" fmla="*/ 240 h 617"/>
              <a:gd name="T64" fmla="*/ 24 w 569"/>
              <a:gd name="T65" fmla="*/ 280 h 617"/>
              <a:gd name="T66" fmla="*/ 8 w 569"/>
              <a:gd name="T67" fmla="*/ 312 h 617"/>
              <a:gd name="T68" fmla="*/ 0 w 569"/>
              <a:gd name="T69" fmla="*/ 376 h 617"/>
              <a:gd name="T70" fmla="*/ 48 w 569"/>
              <a:gd name="T71" fmla="*/ 368 h 617"/>
              <a:gd name="T72" fmla="*/ 80 w 569"/>
              <a:gd name="T73" fmla="*/ 392 h 617"/>
              <a:gd name="T74" fmla="*/ 88 w 569"/>
              <a:gd name="T75" fmla="*/ 408 h 617"/>
              <a:gd name="T76" fmla="*/ 96 w 569"/>
              <a:gd name="T77" fmla="*/ 448 h 617"/>
              <a:gd name="T78" fmla="*/ 120 w 569"/>
              <a:gd name="T79" fmla="*/ 464 h 617"/>
              <a:gd name="T80" fmla="*/ 112 w 569"/>
              <a:gd name="T81" fmla="*/ 504 h 617"/>
              <a:gd name="T82" fmla="*/ 104 w 569"/>
              <a:gd name="T83" fmla="*/ 528 h 617"/>
              <a:gd name="T84" fmla="*/ 144 w 569"/>
              <a:gd name="T85" fmla="*/ 560 h 617"/>
              <a:gd name="T86" fmla="*/ 200 w 569"/>
              <a:gd name="T87" fmla="*/ 576 h 617"/>
              <a:gd name="T88" fmla="*/ 224 w 569"/>
              <a:gd name="T89" fmla="*/ 568 h 617"/>
              <a:gd name="T90" fmla="*/ 232 w 569"/>
              <a:gd name="T91" fmla="*/ 600 h 617"/>
              <a:gd name="T92" fmla="*/ 264 w 569"/>
              <a:gd name="T93" fmla="*/ 592 h 617"/>
              <a:gd name="T94" fmla="*/ 272 w 569"/>
              <a:gd name="T95" fmla="*/ 512 h 617"/>
              <a:gd name="T96" fmla="*/ 328 w 569"/>
              <a:gd name="T97" fmla="*/ 504 h 617"/>
              <a:gd name="T98" fmla="*/ 352 w 569"/>
              <a:gd name="T99" fmla="*/ 512 h 617"/>
              <a:gd name="T100" fmla="*/ 384 w 569"/>
              <a:gd name="T101" fmla="*/ 512 h 617"/>
              <a:gd name="T102" fmla="*/ 416 w 569"/>
              <a:gd name="T103" fmla="*/ 520 h 617"/>
              <a:gd name="T104" fmla="*/ 440 w 569"/>
              <a:gd name="T105" fmla="*/ 504 h 617"/>
              <a:gd name="T106" fmla="*/ 488 w 569"/>
              <a:gd name="T107" fmla="*/ 472 h 617"/>
              <a:gd name="T108" fmla="*/ 520 w 569"/>
              <a:gd name="T109" fmla="*/ 464 h 617"/>
              <a:gd name="T110" fmla="*/ 0 w 569"/>
              <a:gd name="T111" fmla="*/ 0 h 617"/>
              <a:gd name="T112" fmla="*/ 569 w 569"/>
              <a:gd name="T113"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T110" t="T111" r="T112" b="T113"/>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solidFill>
            <a:srgbClr val="00C898"/>
          </a:solidFill>
          <a:ln w="3175" cap="rnd" cmpd="sng">
            <a:solidFill>
              <a:schemeClr val="bg1"/>
            </a:solidFill>
            <a:miter lim="800000"/>
          </a:ln>
        </p:spPr>
        <p:txBody>
          <a:bodyPr/>
          <a:lstStyle/>
          <a:p>
            <a:endParaRPr lang="zh-CN" altLang="en-US"/>
          </a:p>
        </p:txBody>
      </p:sp>
      <p:sp>
        <p:nvSpPr>
          <p:cNvPr id="20" name="Freeform 23"/>
          <p:cNvSpPr/>
          <p:nvPr/>
        </p:nvSpPr>
        <p:spPr bwMode="auto">
          <a:xfrm>
            <a:off x="717550" y="3452813"/>
            <a:ext cx="1804988" cy="1079500"/>
          </a:xfrm>
          <a:custGeom>
            <a:avLst/>
            <a:gdLst>
              <a:gd name="T0" fmla="*/ 1184 w 1209"/>
              <a:gd name="T1" fmla="*/ 728 h 785"/>
              <a:gd name="T2" fmla="*/ 1160 w 1209"/>
              <a:gd name="T3" fmla="*/ 728 h 785"/>
              <a:gd name="T4" fmla="*/ 1160 w 1209"/>
              <a:gd name="T5" fmla="*/ 784 h 785"/>
              <a:gd name="T6" fmla="*/ 1112 w 1209"/>
              <a:gd name="T7" fmla="*/ 760 h 785"/>
              <a:gd name="T8" fmla="*/ 1088 w 1209"/>
              <a:gd name="T9" fmla="*/ 752 h 785"/>
              <a:gd name="T10" fmla="*/ 1024 w 1209"/>
              <a:gd name="T11" fmla="*/ 720 h 785"/>
              <a:gd name="T12" fmla="*/ 1040 w 1209"/>
              <a:gd name="T13" fmla="*/ 696 h 785"/>
              <a:gd name="T14" fmla="*/ 1032 w 1209"/>
              <a:gd name="T15" fmla="*/ 680 h 785"/>
              <a:gd name="T16" fmla="*/ 1000 w 1209"/>
              <a:gd name="T17" fmla="*/ 664 h 785"/>
              <a:gd name="T18" fmla="*/ 976 w 1209"/>
              <a:gd name="T19" fmla="*/ 680 h 785"/>
              <a:gd name="T20" fmla="*/ 928 w 1209"/>
              <a:gd name="T21" fmla="*/ 648 h 785"/>
              <a:gd name="T22" fmla="*/ 832 w 1209"/>
              <a:gd name="T23" fmla="*/ 696 h 785"/>
              <a:gd name="T24" fmla="*/ 808 w 1209"/>
              <a:gd name="T25" fmla="*/ 720 h 785"/>
              <a:gd name="T26" fmla="*/ 728 w 1209"/>
              <a:gd name="T27" fmla="*/ 736 h 785"/>
              <a:gd name="T28" fmla="*/ 656 w 1209"/>
              <a:gd name="T29" fmla="*/ 712 h 785"/>
              <a:gd name="T30" fmla="*/ 632 w 1209"/>
              <a:gd name="T31" fmla="*/ 680 h 785"/>
              <a:gd name="T32" fmla="*/ 584 w 1209"/>
              <a:gd name="T33" fmla="*/ 704 h 785"/>
              <a:gd name="T34" fmla="*/ 536 w 1209"/>
              <a:gd name="T35" fmla="*/ 728 h 785"/>
              <a:gd name="T36" fmla="*/ 456 w 1209"/>
              <a:gd name="T37" fmla="*/ 672 h 785"/>
              <a:gd name="T38" fmla="*/ 408 w 1209"/>
              <a:gd name="T39" fmla="*/ 640 h 785"/>
              <a:gd name="T40" fmla="*/ 360 w 1209"/>
              <a:gd name="T41" fmla="*/ 624 h 785"/>
              <a:gd name="T42" fmla="*/ 320 w 1209"/>
              <a:gd name="T43" fmla="*/ 592 h 785"/>
              <a:gd name="T44" fmla="*/ 272 w 1209"/>
              <a:gd name="T45" fmla="*/ 520 h 785"/>
              <a:gd name="T46" fmla="*/ 248 w 1209"/>
              <a:gd name="T47" fmla="*/ 512 h 785"/>
              <a:gd name="T48" fmla="*/ 208 w 1209"/>
              <a:gd name="T49" fmla="*/ 456 h 785"/>
              <a:gd name="T50" fmla="*/ 160 w 1209"/>
              <a:gd name="T51" fmla="*/ 384 h 785"/>
              <a:gd name="T52" fmla="*/ 120 w 1209"/>
              <a:gd name="T53" fmla="*/ 408 h 785"/>
              <a:gd name="T54" fmla="*/ 64 w 1209"/>
              <a:gd name="T55" fmla="*/ 328 h 785"/>
              <a:gd name="T56" fmla="*/ 32 w 1209"/>
              <a:gd name="T57" fmla="*/ 272 h 785"/>
              <a:gd name="T58" fmla="*/ 0 w 1209"/>
              <a:gd name="T59" fmla="*/ 256 h 785"/>
              <a:gd name="T60" fmla="*/ 16 w 1209"/>
              <a:gd name="T61" fmla="*/ 176 h 785"/>
              <a:gd name="T62" fmla="*/ 48 w 1209"/>
              <a:gd name="T63" fmla="*/ 192 h 785"/>
              <a:gd name="T64" fmla="*/ 80 w 1209"/>
              <a:gd name="T65" fmla="*/ 184 h 785"/>
              <a:gd name="T66" fmla="*/ 80 w 1209"/>
              <a:gd name="T67" fmla="*/ 128 h 785"/>
              <a:gd name="T68" fmla="*/ 56 w 1209"/>
              <a:gd name="T69" fmla="*/ 96 h 785"/>
              <a:gd name="T70" fmla="*/ 80 w 1209"/>
              <a:gd name="T71" fmla="*/ 48 h 785"/>
              <a:gd name="T72" fmla="*/ 152 w 1209"/>
              <a:gd name="T73" fmla="*/ 40 h 785"/>
              <a:gd name="T74" fmla="*/ 208 w 1209"/>
              <a:gd name="T75" fmla="*/ 8 h 785"/>
              <a:gd name="T76" fmla="*/ 288 w 1209"/>
              <a:gd name="T77" fmla="*/ 16 h 785"/>
              <a:gd name="T78" fmla="*/ 344 w 1209"/>
              <a:gd name="T79" fmla="*/ 56 h 785"/>
              <a:gd name="T80" fmla="*/ 432 w 1209"/>
              <a:gd name="T81" fmla="*/ 56 h 785"/>
              <a:gd name="T82" fmla="*/ 528 w 1209"/>
              <a:gd name="T83" fmla="*/ 40 h 785"/>
              <a:gd name="T84" fmla="*/ 664 w 1209"/>
              <a:gd name="T85" fmla="*/ 56 h 785"/>
              <a:gd name="T86" fmla="*/ 712 w 1209"/>
              <a:gd name="T87" fmla="*/ 72 h 785"/>
              <a:gd name="T88" fmla="*/ 704 w 1209"/>
              <a:gd name="T89" fmla="*/ 96 h 785"/>
              <a:gd name="T90" fmla="*/ 728 w 1209"/>
              <a:gd name="T91" fmla="*/ 136 h 785"/>
              <a:gd name="T92" fmla="*/ 712 w 1209"/>
              <a:gd name="T93" fmla="*/ 184 h 785"/>
              <a:gd name="T94" fmla="*/ 696 w 1209"/>
              <a:gd name="T95" fmla="*/ 248 h 785"/>
              <a:gd name="T96" fmla="*/ 736 w 1209"/>
              <a:gd name="T97" fmla="*/ 320 h 785"/>
              <a:gd name="T98" fmla="*/ 832 w 1209"/>
              <a:gd name="T99" fmla="*/ 368 h 785"/>
              <a:gd name="T100" fmla="*/ 936 w 1209"/>
              <a:gd name="T101" fmla="*/ 416 h 785"/>
              <a:gd name="T102" fmla="*/ 992 w 1209"/>
              <a:gd name="T103" fmla="*/ 424 h 785"/>
              <a:gd name="T104" fmla="*/ 1008 w 1209"/>
              <a:gd name="T105" fmla="*/ 480 h 785"/>
              <a:gd name="T106" fmla="*/ 1040 w 1209"/>
              <a:gd name="T107" fmla="*/ 496 h 785"/>
              <a:gd name="T108" fmla="*/ 1056 w 1209"/>
              <a:gd name="T109" fmla="*/ 472 h 785"/>
              <a:gd name="T110" fmla="*/ 1080 w 1209"/>
              <a:gd name="T111" fmla="*/ 480 h 785"/>
              <a:gd name="T112" fmla="*/ 1096 w 1209"/>
              <a:gd name="T113" fmla="*/ 464 h 785"/>
              <a:gd name="T114" fmla="*/ 1136 w 1209"/>
              <a:gd name="T115" fmla="*/ 440 h 785"/>
              <a:gd name="T116" fmla="*/ 1176 w 1209"/>
              <a:gd name="T117" fmla="*/ 456 h 785"/>
              <a:gd name="T118" fmla="*/ 1208 w 1209"/>
              <a:gd name="T119" fmla="*/ 536 h 785"/>
              <a:gd name="T120" fmla="*/ 1208 w 1209"/>
              <a:gd name="T121" fmla="*/ 576 h 785"/>
              <a:gd name="T122" fmla="*/ 1200 w 1209"/>
              <a:gd name="T123" fmla="*/ 712 h 785"/>
              <a:gd name="T124" fmla="*/ 0 w 1209"/>
              <a:gd name="T125" fmla="*/ 0 h 785"/>
              <a:gd name="T126" fmla="*/ 1209 w 1209"/>
              <a:gd name="T127" fmla="*/ 785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T124" t="T125" r="T126" b="T127"/>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solidFill>
            <a:srgbClr val="00C898"/>
          </a:solidFill>
          <a:ln w="3175" cap="rnd" cmpd="sng">
            <a:solidFill>
              <a:schemeClr val="bg1"/>
            </a:solidFill>
            <a:miter lim="800000"/>
          </a:ln>
        </p:spPr>
        <p:txBody>
          <a:bodyPr/>
          <a:lstStyle/>
          <a:p>
            <a:endParaRPr lang="zh-CN" altLang="en-US"/>
          </a:p>
        </p:txBody>
      </p:sp>
      <p:sp>
        <p:nvSpPr>
          <p:cNvPr id="21" name="Freeform 24"/>
          <p:cNvSpPr/>
          <p:nvPr/>
        </p:nvSpPr>
        <p:spPr bwMode="auto">
          <a:xfrm>
            <a:off x="2413000" y="3894138"/>
            <a:ext cx="1133475" cy="869950"/>
          </a:xfrm>
          <a:custGeom>
            <a:avLst/>
            <a:gdLst>
              <a:gd name="T0" fmla="*/ 696 w 761"/>
              <a:gd name="T1" fmla="*/ 488 h 633"/>
              <a:gd name="T2" fmla="*/ 672 w 761"/>
              <a:gd name="T3" fmla="*/ 504 h 633"/>
              <a:gd name="T4" fmla="*/ 656 w 761"/>
              <a:gd name="T5" fmla="*/ 488 h 633"/>
              <a:gd name="T6" fmla="*/ 608 w 761"/>
              <a:gd name="T7" fmla="*/ 432 h 633"/>
              <a:gd name="T8" fmla="*/ 584 w 761"/>
              <a:gd name="T9" fmla="*/ 424 h 633"/>
              <a:gd name="T10" fmla="*/ 552 w 761"/>
              <a:gd name="T11" fmla="*/ 440 h 633"/>
              <a:gd name="T12" fmla="*/ 536 w 761"/>
              <a:gd name="T13" fmla="*/ 472 h 633"/>
              <a:gd name="T14" fmla="*/ 512 w 761"/>
              <a:gd name="T15" fmla="*/ 464 h 633"/>
              <a:gd name="T16" fmla="*/ 472 w 761"/>
              <a:gd name="T17" fmla="*/ 472 h 633"/>
              <a:gd name="T18" fmla="*/ 504 w 761"/>
              <a:gd name="T19" fmla="*/ 496 h 633"/>
              <a:gd name="T20" fmla="*/ 456 w 761"/>
              <a:gd name="T21" fmla="*/ 528 h 633"/>
              <a:gd name="T22" fmla="*/ 416 w 761"/>
              <a:gd name="T23" fmla="*/ 520 h 633"/>
              <a:gd name="T24" fmla="*/ 392 w 761"/>
              <a:gd name="T25" fmla="*/ 456 h 633"/>
              <a:gd name="T26" fmla="*/ 360 w 761"/>
              <a:gd name="T27" fmla="*/ 488 h 633"/>
              <a:gd name="T28" fmla="*/ 336 w 761"/>
              <a:gd name="T29" fmla="*/ 504 h 633"/>
              <a:gd name="T30" fmla="*/ 296 w 761"/>
              <a:gd name="T31" fmla="*/ 536 h 633"/>
              <a:gd name="T32" fmla="*/ 272 w 761"/>
              <a:gd name="T33" fmla="*/ 632 h 633"/>
              <a:gd name="T34" fmla="*/ 248 w 761"/>
              <a:gd name="T35" fmla="*/ 632 h 633"/>
              <a:gd name="T36" fmla="*/ 216 w 761"/>
              <a:gd name="T37" fmla="*/ 624 h 633"/>
              <a:gd name="T38" fmla="*/ 200 w 761"/>
              <a:gd name="T39" fmla="*/ 576 h 633"/>
              <a:gd name="T40" fmla="*/ 144 w 761"/>
              <a:gd name="T41" fmla="*/ 496 h 633"/>
              <a:gd name="T42" fmla="*/ 128 w 761"/>
              <a:gd name="T43" fmla="*/ 480 h 633"/>
              <a:gd name="T44" fmla="*/ 104 w 761"/>
              <a:gd name="T45" fmla="*/ 424 h 633"/>
              <a:gd name="T46" fmla="*/ 80 w 761"/>
              <a:gd name="T47" fmla="*/ 464 h 633"/>
              <a:gd name="T48" fmla="*/ 72 w 761"/>
              <a:gd name="T49" fmla="*/ 248 h 633"/>
              <a:gd name="T50" fmla="*/ 72 w 761"/>
              <a:gd name="T51" fmla="*/ 216 h 633"/>
              <a:gd name="T52" fmla="*/ 40 w 761"/>
              <a:gd name="T53" fmla="*/ 136 h 633"/>
              <a:gd name="T54" fmla="*/ 0 w 761"/>
              <a:gd name="T55" fmla="*/ 104 h 633"/>
              <a:gd name="T56" fmla="*/ 8 w 761"/>
              <a:gd name="T57" fmla="*/ 64 h 633"/>
              <a:gd name="T58" fmla="*/ 16 w 761"/>
              <a:gd name="T59" fmla="*/ 32 h 633"/>
              <a:gd name="T60" fmla="*/ 32 w 761"/>
              <a:gd name="T61" fmla="*/ 0 h 633"/>
              <a:gd name="T62" fmla="*/ 64 w 761"/>
              <a:gd name="T63" fmla="*/ 16 h 633"/>
              <a:gd name="T64" fmla="*/ 88 w 761"/>
              <a:gd name="T65" fmla="*/ 80 h 633"/>
              <a:gd name="T66" fmla="*/ 128 w 761"/>
              <a:gd name="T67" fmla="*/ 120 h 633"/>
              <a:gd name="T68" fmla="*/ 152 w 761"/>
              <a:gd name="T69" fmla="*/ 104 h 633"/>
              <a:gd name="T70" fmla="*/ 176 w 761"/>
              <a:gd name="T71" fmla="*/ 128 h 633"/>
              <a:gd name="T72" fmla="*/ 224 w 761"/>
              <a:gd name="T73" fmla="*/ 96 h 633"/>
              <a:gd name="T74" fmla="*/ 288 w 761"/>
              <a:gd name="T75" fmla="*/ 96 h 633"/>
              <a:gd name="T76" fmla="*/ 296 w 761"/>
              <a:gd name="T77" fmla="*/ 40 h 633"/>
              <a:gd name="T78" fmla="*/ 320 w 761"/>
              <a:gd name="T79" fmla="*/ 32 h 633"/>
              <a:gd name="T80" fmla="*/ 344 w 761"/>
              <a:gd name="T81" fmla="*/ 48 h 633"/>
              <a:gd name="T82" fmla="*/ 400 w 761"/>
              <a:gd name="T83" fmla="*/ 72 h 633"/>
              <a:gd name="T84" fmla="*/ 416 w 761"/>
              <a:gd name="T85" fmla="*/ 136 h 633"/>
              <a:gd name="T86" fmla="*/ 472 w 761"/>
              <a:gd name="T87" fmla="*/ 160 h 633"/>
              <a:gd name="T88" fmla="*/ 512 w 761"/>
              <a:gd name="T89" fmla="*/ 136 h 633"/>
              <a:gd name="T90" fmla="*/ 552 w 761"/>
              <a:gd name="T91" fmla="*/ 144 h 633"/>
              <a:gd name="T92" fmla="*/ 624 w 761"/>
              <a:gd name="T93" fmla="*/ 184 h 633"/>
              <a:gd name="T94" fmla="*/ 704 w 761"/>
              <a:gd name="T95" fmla="*/ 224 h 633"/>
              <a:gd name="T96" fmla="*/ 760 w 761"/>
              <a:gd name="T97" fmla="*/ 256 h 633"/>
              <a:gd name="T98" fmla="*/ 744 w 761"/>
              <a:gd name="T99" fmla="*/ 296 h 633"/>
              <a:gd name="T100" fmla="*/ 664 w 761"/>
              <a:gd name="T101" fmla="*/ 312 h 633"/>
              <a:gd name="T102" fmla="*/ 648 w 761"/>
              <a:gd name="T103" fmla="*/ 336 h 633"/>
              <a:gd name="T104" fmla="*/ 656 w 761"/>
              <a:gd name="T105" fmla="*/ 360 h 633"/>
              <a:gd name="T106" fmla="*/ 656 w 761"/>
              <a:gd name="T107" fmla="*/ 376 h 633"/>
              <a:gd name="T108" fmla="*/ 704 w 761"/>
              <a:gd name="T109" fmla="*/ 456 h 633"/>
              <a:gd name="T110" fmla="*/ 0 w 761"/>
              <a:gd name="T111" fmla="*/ 0 h 633"/>
              <a:gd name="T112" fmla="*/ 761 w 761"/>
              <a:gd name="T11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T110" t="T111" r="T112" b="T113"/>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solidFill>
            <a:srgbClr val="00C898"/>
          </a:solidFill>
          <a:ln w="3175" cap="rnd" cmpd="sng">
            <a:solidFill>
              <a:schemeClr val="bg1"/>
            </a:solidFill>
            <a:miter lim="800000"/>
          </a:ln>
        </p:spPr>
        <p:txBody>
          <a:bodyPr/>
          <a:lstStyle/>
          <a:p>
            <a:endParaRPr lang="zh-CN" altLang="en-US"/>
          </a:p>
        </p:txBody>
      </p:sp>
      <p:sp>
        <p:nvSpPr>
          <p:cNvPr id="22" name="Freeform 25"/>
          <p:cNvSpPr/>
          <p:nvPr/>
        </p:nvSpPr>
        <p:spPr bwMode="auto">
          <a:xfrm>
            <a:off x="1757363" y="3289300"/>
            <a:ext cx="1169987" cy="847725"/>
          </a:xfrm>
          <a:custGeom>
            <a:avLst/>
            <a:gdLst>
              <a:gd name="T0" fmla="*/ 672 w 785"/>
              <a:gd name="T1" fmla="*/ 536 h 617"/>
              <a:gd name="T2" fmla="*/ 616 w 785"/>
              <a:gd name="T3" fmla="*/ 568 h 617"/>
              <a:gd name="T4" fmla="*/ 592 w 785"/>
              <a:gd name="T5" fmla="*/ 544 h 617"/>
              <a:gd name="T6" fmla="*/ 568 w 785"/>
              <a:gd name="T7" fmla="*/ 560 h 617"/>
              <a:gd name="T8" fmla="*/ 528 w 785"/>
              <a:gd name="T9" fmla="*/ 520 h 617"/>
              <a:gd name="T10" fmla="*/ 504 w 785"/>
              <a:gd name="T11" fmla="*/ 456 h 617"/>
              <a:gd name="T12" fmla="*/ 472 w 785"/>
              <a:gd name="T13" fmla="*/ 440 h 617"/>
              <a:gd name="T14" fmla="*/ 456 w 785"/>
              <a:gd name="T15" fmla="*/ 456 h 617"/>
              <a:gd name="T16" fmla="*/ 464 w 785"/>
              <a:gd name="T17" fmla="*/ 480 h 617"/>
              <a:gd name="T18" fmla="*/ 440 w 785"/>
              <a:gd name="T19" fmla="*/ 536 h 617"/>
              <a:gd name="T20" fmla="*/ 456 w 785"/>
              <a:gd name="T21" fmla="*/ 552 h 617"/>
              <a:gd name="T22" fmla="*/ 424 w 785"/>
              <a:gd name="T23" fmla="*/ 584 h 617"/>
              <a:gd name="T24" fmla="*/ 400 w 785"/>
              <a:gd name="T25" fmla="*/ 600 h 617"/>
              <a:gd name="T26" fmla="*/ 376 w 785"/>
              <a:gd name="T27" fmla="*/ 592 h 617"/>
              <a:gd name="T28" fmla="*/ 368 w 785"/>
              <a:gd name="T29" fmla="*/ 608 h 617"/>
              <a:gd name="T30" fmla="*/ 336 w 785"/>
              <a:gd name="T31" fmla="*/ 600 h 617"/>
              <a:gd name="T32" fmla="*/ 320 w 785"/>
              <a:gd name="T33" fmla="*/ 568 h 617"/>
              <a:gd name="T34" fmla="*/ 232 w 785"/>
              <a:gd name="T35" fmla="*/ 536 h 617"/>
              <a:gd name="T36" fmla="*/ 136 w 785"/>
              <a:gd name="T37" fmla="*/ 496 h 617"/>
              <a:gd name="T38" fmla="*/ 40 w 785"/>
              <a:gd name="T39" fmla="*/ 440 h 617"/>
              <a:gd name="T40" fmla="*/ 0 w 785"/>
              <a:gd name="T41" fmla="*/ 368 h 617"/>
              <a:gd name="T42" fmla="*/ 16 w 785"/>
              <a:gd name="T43" fmla="*/ 304 h 617"/>
              <a:gd name="T44" fmla="*/ 32 w 785"/>
              <a:gd name="T45" fmla="*/ 248 h 617"/>
              <a:gd name="T46" fmla="*/ 8 w 785"/>
              <a:gd name="T47" fmla="*/ 216 h 617"/>
              <a:gd name="T48" fmla="*/ 48 w 785"/>
              <a:gd name="T49" fmla="*/ 208 h 617"/>
              <a:gd name="T50" fmla="*/ 104 w 785"/>
              <a:gd name="T51" fmla="*/ 224 h 617"/>
              <a:gd name="T52" fmla="*/ 96 w 785"/>
              <a:gd name="T53" fmla="*/ 184 h 617"/>
              <a:gd name="T54" fmla="*/ 128 w 785"/>
              <a:gd name="T55" fmla="*/ 136 h 617"/>
              <a:gd name="T56" fmla="*/ 88 w 785"/>
              <a:gd name="T57" fmla="*/ 72 h 617"/>
              <a:gd name="T58" fmla="*/ 152 w 785"/>
              <a:gd name="T59" fmla="*/ 16 h 617"/>
              <a:gd name="T60" fmla="*/ 288 w 785"/>
              <a:gd name="T61" fmla="*/ 0 h 617"/>
              <a:gd name="T62" fmla="*/ 384 w 785"/>
              <a:gd name="T63" fmla="*/ 40 h 617"/>
              <a:gd name="T64" fmla="*/ 456 w 785"/>
              <a:gd name="T65" fmla="*/ 104 h 617"/>
              <a:gd name="T66" fmla="*/ 472 w 785"/>
              <a:gd name="T67" fmla="*/ 48 h 617"/>
              <a:gd name="T68" fmla="*/ 528 w 785"/>
              <a:gd name="T69" fmla="*/ 72 h 617"/>
              <a:gd name="T70" fmla="*/ 592 w 785"/>
              <a:gd name="T71" fmla="*/ 96 h 617"/>
              <a:gd name="T72" fmla="*/ 656 w 785"/>
              <a:gd name="T73" fmla="*/ 120 h 617"/>
              <a:gd name="T74" fmla="*/ 728 w 785"/>
              <a:gd name="T75" fmla="*/ 176 h 617"/>
              <a:gd name="T76" fmla="*/ 768 w 785"/>
              <a:gd name="T77" fmla="*/ 232 h 617"/>
              <a:gd name="T78" fmla="*/ 784 w 785"/>
              <a:gd name="T79" fmla="*/ 336 h 617"/>
              <a:gd name="T80" fmla="*/ 752 w 785"/>
              <a:gd name="T81" fmla="*/ 360 h 617"/>
              <a:gd name="T82" fmla="*/ 712 w 785"/>
              <a:gd name="T83" fmla="*/ 408 h 617"/>
              <a:gd name="T84" fmla="*/ 736 w 785"/>
              <a:gd name="T85" fmla="*/ 432 h 617"/>
              <a:gd name="T86" fmla="*/ 704 w 785"/>
              <a:gd name="T87" fmla="*/ 456 h 617"/>
              <a:gd name="T88" fmla="*/ 656 w 785"/>
              <a:gd name="T89" fmla="*/ 448 h 617"/>
              <a:gd name="T90" fmla="*/ 664 w 785"/>
              <a:gd name="T91" fmla="*/ 488 h 617"/>
              <a:gd name="T92" fmla="*/ 712 w 785"/>
              <a:gd name="T93" fmla="*/ 504 h 617"/>
              <a:gd name="T94" fmla="*/ 0 w 785"/>
              <a:gd name="T95" fmla="*/ 0 h 617"/>
              <a:gd name="T96" fmla="*/ 785 w 785"/>
              <a:gd name="T9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T94" t="T95" r="T96" b="T97"/>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solidFill>
            <a:srgbClr val="00C898"/>
          </a:solidFill>
          <a:ln w="3175" cap="rnd" cmpd="sng">
            <a:solidFill>
              <a:schemeClr val="bg1"/>
            </a:solidFill>
            <a:miter lim="800000"/>
          </a:ln>
        </p:spPr>
        <p:txBody>
          <a:bodyPr/>
          <a:lstStyle/>
          <a:p>
            <a:endParaRPr lang="zh-CN" altLang="en-US"/>
          </a:p>
        </p:txBody>
      </p:sp>
      <p:sp>
        <p:nvSpPr>
          <p:cNvPr id="23" name="Freeform 26"/>
          <p:cNvSpPr/>
          <p:nvPr/>
        </p:nvSpPr>
        <p:spPr bwMode="auto">
          <a:xfrm>
            <a:off x="3879850" y="4365625"/>
            <a:ext cx="454025" cy="587375"/>
          </a:xfrm>
          <a:custGeom>
            <a:avLst/>
            <a:gdLst>
              <a:gd name="T0" fmla="*/ 272 w 305"/>
              <a:gd name="T1" fmla="*/ 40 h 425"/>
              <a:gd name="T2" fmla="*/ 280 w 305"/>
              <a:gd name="T3" fmla="*/ 72 h 425"/>
              <a:gd name="T4" fmla="*/ 304 w 305"/>
              <a:gd name="T5" fmla="*/ 88 h 425"/>
              <a:gd name="T6" fmla="*/ 304 w 305"/>
              <a:gd name="T7" fmla="*/ 136 h 425"/>
              <a:gd name="T8" fmla="*/ 272 w 305"/>
              <a:gd name="T9" fmla="*/ 152 h 425"/>
              <a:gd name="T10" fmla="*/ 272 w 305"/>
              <a:gd name="T11" fmla="*/ 160 h 425"/>
              <a:gd name="T12" fmla="*/ 240 w 305"/>
              <a:gd name="T13" fmla="*/ 160 h 425"/>
              <a:gd name="T14" fmla="*/ 224 w 305"/>
              <a:gd name="T15" fmla="*/ 176 h 425"/>
              <a:gd name="T16" fmla="*/ 224 w 305"/>
              <a:gd name="T17" fmla="*/ 200 h 425"/>
              <a:gd name="T18" fmla="*/ 232 w 305"/>
              <a:gd name="T19" fmla="*/ 208 h 425"/>
              <a:gd name="T20" fmla="*/ 208 w 305"/>
              <a:gd name="T21" fmla="*/ 240 h 425"/>
              <a:gd name="T22" fmla="*/ 192 w 305"/>
              <a:gd name="T23" fmla="*/ 240 h 425"/>
              <a:gd name="T24" fmla="*/ 192 w 305"/>
              <a:gd name="T25" fmla="*/ 272 h 425"/>
              <a:gd name="T26" fmla="*/ 192 w 305"/>
              <a:gd name="T27" fmla="*/ 280 h 425"/>
              <a:gd name="T28" fmla="*/ 192 w 305"/>
              <a:gd name="T29" fmla="*/ 304 h 425"/>
              <a:gd name="T30" fmla="*/ 176 w 305"/>
              <a:gd name="T31" fmla="*/ 320 h 425"/>
              <a:gd name="T32" fmla="*/ 168 w 305"/>
              <a:gd name="T33" fmla="*/ 360 h 425"/>
              <a:gd name="T34" fmla="*/ 160 w 305"/>
              <a:gd name="T35" fmla="*/ 384 h 425"/>
              <a:gd name="T36" fmla="*/ 160 w 305"/>
              <a:gd name="T37" fmla="*/ 392 h 425"/>
              <a:gd name="T38" fmla="*/ 152 w 305"/>
              <a:gd name="T39" fmla="*/ 416 h 425"/>
              <a:gd name="T40" fmla="*/ 136 w 305"/>
              <a:gd name="T41" fmla="*/ 416 h 425"/>
              <a:gd name="T42" fmla="*/ 128 w 305"/>
              <a:gd name="T43" fmla="*/ 408 h 425"/>
              <a:gd name="T44" fmla="*/ 64 w 305"/>
              <a:gd name="T45" fmla="*/ 424 h 425"/>
              <a:gd name="T46" fmla="*/ 56 w 305"/>
              <a:gd name="T47" fmla="*/ 416 h 425"/>
              <a:gd name="T48" fmla="*/ 80 w 305"/>
              <a:gd name="T49" fmla="*/ 368 h 425"/>
              <a:gd name="T50" fmla="*/ 56 w 305"/>
              <a:gd name="T51" fmla="*/ 360 h 425"/>
              <a:gd name="T52" fmla="*/ 40 w 305"/>
              <a:gd name="T53" fmla="*/ 368 h 425"/>
              <a:gd name="T54" fmla="*/ 24 w 305"/>
              <a:gd name="T55" fmla="*/ 360 h 425"/>
              <a:gd name="T56" fmla="*/ 24 w 305"/>
              <a:gd name="T57" fmla="*/ 320 h 425"/>
              <a:gd name="T58" fmla="*/ 40 w 305"/>
              <a:gd name="T59" fmla="*/ 312 h 425"/>
              <a:gd name="T60" fmla="*/ 48 w 305"/>
              <a:gd name="T61" fmla="*/ 312 h 425"/>
              <a:gd name="T62" fmla="*/ 48 w 305"/>
              <a:gd name="T63" fmla="*/ 288 h 425"/>
              <a:gd name="T64" fmla="*/ 32 w 305"/>
              <a:gd name="T65" fmla="*/ 288 h 425"/>
              <a:gd name="T66" fmla="*/ 32 w 305"/>
              <a:gd name="T67" fmla="*/ 272 h 425"/>
              <a:gd name="T68" fmla="*/ 16 w 305"/>
              <a:gd name="T69" fmla="*/ 264 h 425"/>
              <a:gd name="T70" fmla="*/ 16 w 305"/>
              <a:gd name="T71" fmla="*/ 216 h 425"/>
              <a:gd name="T72" fmla="*/ 0 w 305"/>
              <a:gd name="T73" fmla="*/ 200 h 425"/>
              <a:gd name="T74" fmla="*/ 8 w 305"/>
              <a:gd name="T75" fmla="*/ 176 h 425"/>
              <a:gd name="T76" fmla="*/ 32 w 305"/>
              <a:gd name="T77" fmla="*/ 152 h 425"/>
              <a:gd name="T78" fmla="*/ 32 w 305"/>
              <a:gd name="T79" fmla="*/ 128 h 425"/>
              <a:gd name="T80" fmla="*/ 24 w 305"/>
              <a:gd name="T81" fmla="*/ 120 h 425"/>
              <a:gd name="T82" fmla="*/ 32 w 305"/>
              <a:gd name="T83" fmla="*/ 104 h 425"/>
              <a:gd name="T84" fmla="*/ 16 w 305"/>
              <a:gd name="T85" fmla="*/ 80 h 425"/>
              <a:gd name="T86" fmla="*/ 32 w 305"/>
              <a:gd name="T87" fmla="*/ 64 h 425"/>
              <a:gd name="T88" fmla="*/ 56 w 305"/>
              <a:gd name="T89" fmla="*/ 56 h 425"/>
              <a:gd name="T90" fmla="*/ 112 w 305"/>
              <a:gd name="T91" fmla="*/ 24 h 425"/>
              <a:gd name="T92" fmla="*/ 144 w 305"/>
              <a:gd name="T93" fmla="*/ 8 h 425"/>
              <a:gd name="T94" fmla="*/ 168 w 305"/>
              <a:gd name="T95" fmla="*/ 8 h 425"/>
              <a:gd name="T96" fmla="*/ 184 w 305"/>
              <a:gd name="T97" fmla="*/ 0 h 425"/>
              <a:gd name="T98" fmla="*/ 192 w 305"/>
              <a:gd name="T99" fmla="*/ 8 h 425"/>
              <a:gd name="T100" fmla="*/ 184 w 305"/>
              <a:gd name="T101" fmla="*/ 16 h 425"/>
              <a:gd name="T102" fmla="*/ 184 w 305"/>
              <a:gd name="T103" fmla="*/ 32 h 425"/>
              <a:gd name="T104" fmla="*/ 208 w 305"/>
              <a:gd name="T105" fmla="*/ 32 h 425"/>
              <a:gd name="T106" fmla="*/ 208 w 305"/>
              <a:gd name="T107" fmla="*/ 16 h 425"/>
              <a:gd name="T108" fmla="*/ 216 w 305"/>
              <a:gd name="T109" fmla="*/ 0 h 425"/>
              <a:gd name="T110" fmla="*/ 232 w 305"/>
              <a:gd name="T111" fmla="*/ 16 h 425"/>
              <a:gd name="T112" fmla="*/ 240 w 305"/>
              <a:gd name="T113" fmla="*/ 32 h 425"/>
              <a:gd name="T114" fmla="*/ 272 w 305"/>
              <a:gd name="T115" fmla="*/ 32 h 425"/>
              <a:gd name="T116" fmla="*/ 272 w 305"/>
              <a:gd name="T117" fmla="*/ 40 h 425"/>
              <a:gd name="T118" fmla="*/ 0 w 305"/>
              <a:gd name="T119" fmla="*/ 0 h 425"/>
              <a:gd name="T120" fmla="*/ 305 w 305"/>
              <a:gd name="T121"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T118" t="T119" r="T120" b="T121"/>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solidFill>
            <a:srgbClr val="00C898"/>
          </a:solidFill>
          <a:ln w="3175" cap="rnd" cmpd="sng">
            <a:solidFill>
              <a:schemeClr val="bg1"/>
            </a:solidFill>
            <a:miter lim="800000"/>
          </a:ln>
        </p:spPr>
        <p:txBody>
          <a:bodyPr/>
          <a:lstStyle/>
          <a:p>
            <a:endParaRPr lang="zh-CN" altLang="en-US"/>
          </a:p>
        </p:txBody>
      </p:sp>
      <p:sp>
        <p:nvSpPr>
          <p:cNvPr id="24" name="Freeform 27"/>
          <p:cNvSpPr/>
          <p:nvPr/>
        </p:nvSpPr>
        <p:spPr bwMode="auto">
          <a:xfrm>
            <a:off x="3424238" y="4365625"/>
            <a:ext cx="527050" cy="576263"/>
          </a:xfrm>
          <a:custGeom>
            <a:avLst/>
            <a:gdLst>
              <a:gd name="T0" fmla="*/ 336 w 353"/>
              <a:gd name="T1" fmla="*/ 104 h 417"/>
              <a:gd name="T2" fmla="*/ 344 w 353"/>
              <a:gd name="T3" fmla="*/ 128 h 417"/>
              <a:gd name="T4" fmla="*/ 312 w 353"/>
              <a:gd name="T5" fmla="*/ 176 h 417"/>
              <a:gd name="T6" fmla="*/ 320 w 353"/>
              <a:gd name="T7" fmla="*/ 216 h 417"/>
              <a:gd name="T8" fmla="*/ 320 w 353"/>
              <a:gd name="T9" fmla="*/ 264 h 417"/>
              <a:gd name="T10" fmla="*/ 328 w 353"/>
              <a:gd name="T11" fmla="*/ 288 h 417"/>
              <a:gd name="T12" fmla="*/ 352 w 353"/>
              <a:gd name="T13" fmla="*/ 312 h 417"/>
              <a:gd name="T14" fmla="*/ 328 w 353"/>
              <a:gd name="T15" fmla="*/ 320 h 417"/>
              <a:gd name="T16" fmla="*/ 320 w 353"/>
              <a:gd name="T17" fmla="*/ 368 h 417"/>
              <a:gd name="T18" fmla="*/ 272 w 353"/>
              <a:gd name="T19" fmla="*/ 400 h 417"/>
              <a:gd name="T20" fmla="*/ 224 w 353"/>
              <a:gd name="T21" fmla="*/ 376 h 417"/>
              <a:gd name="T22" fmla="*/ 216 w 353"/>
              <a:gd name="T23" fmla="*/ 408 h 417"/>
              <a:gd name="T24" fmla="*/ 192 w 353"/>
              <a:gd name="T25" fmla="*/ 416 h 417"/>
              <a:gd name="T26" fmla="*/ 168 w 353"/>
              <a:gd name="T27" fmla="*/ 384 h 417"/>
              <a:gd name="T28" fmla="*/ 152 w 353"/>
              <a:gd name="T29" fmla="*/ 400 h 417"/>
              <a:gd name="T30" fmla="*/ 144 w 353"/>
              <a:gd name="T31" fmla="*/ 352 h 417"/>
              <a:gd name="T32" fmla="*/ 152 w 353"/>
              <a:gd name="T33" fmla="*/ 312 h 417"/>
              <a:gd name="T34" fmla="*/ 144 w 353"/>
              <a:gd name="T35" fmla="*/ 288 h 417"/>
              <a:gd name="T36" fmla="*/ 96 w 353"/>
              <a:gd name="T37" fmla="*/ 312 h 417"/>
              <a:gd name="T38" fmla="*/ 64 w 353"/>
              <a:gd name="T39" fmla="*/ 304 h 417"/>
              <a:gd name="T40" fmla="*/ 32 w 353"/>
              <a:gd name="T41" fmla="*/ 312 h 417"/>
              <a:gd name="T42" fmla="*/ 24 w 353"/>
              <a:gd name="T43" fmla="*/ 304 h 417"/>
              <a:gd name="T44" fmla="*/ 16 w 353"/>
              <a:gd name="T45" fmla="*/ 264 h 417"/>
              <a:gd name="T46" fmla="*/ 24 w 353"/>
              <a:gd name="T47" fmla="*/ 240 h 417"/>
              <a:gd name="T48" fmla="*/ 0 w 353"/>
              <a:gd name="T49" fmla="*/ 224 h 417"/>
              <a:gd name="T50" fmla="*/ 24 w 353"/>
              <a:gd name="T51" fmla="*/ 168 h 417"/>
              <a:gd name="T52" fmla="*/ 24 w 353"/>
              <a:gd name="T53" fmla="*/ 136 h 417"/>
              <a:gd name="T54" fmla="*/ 24 w 353"/>
              <a:gd name="T55" fmla="*/ 120 h 417"/>
              <a:gd name="T56" fmla="*/ 48 w 353"/>
              <a:gd name="T57" fmla="*/ 32 h 417"/>
              <a:gd name="T58" fmla="*/ 104 w 353"/>
              <a:gd name="T59" fmla="*/ 40 h 417"/>
              <a:gd name="T60" fmla="*/ 112 w 353"/>
              <a:gd name="T61" fmla="*/ 0 h 417"/>
              <a:gd name="T62" fmla="*/ 184 w 353"/>
              <a:gd name="T63" fmla="*/ 16 h 417"/>
              <a:gd name="T64" fmla="*/ 248 w 353"/>
              <a:gd name="T65" fmla="*/ 40 h 417"/>
              <a:gd name="T66" fmla="*/ 288 w 353"/>
              <a:gd name="T67" fmla="*/ 32 h 417"/>
              <a:gd name="T68" fmla="*/ 304 w 353"/>
              <a:gd name="T69" fmla="*/ 80 h 417"/>
              <a:gd name="T70" fmla="*/ 0 w 353"/>
              <a:gd name="T71" fmla="*/ 0 h 417"/>
              <a:gd name="T72" fmla="*/ 353 w 353"/>
              <a:gd name="T73"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T70" t="T71" r="T72" b="T73"/>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solidFill>
            <a:srgbClr val="00A1DA"/>
          </a:solidFill>
          <a:ln w="3175" cap="rnd" cmpd="sng">
            <a:solidFill>
              <a:schemeClr val="bg1"/>
            </a:solidFill>
            <a:miter lim="800000"/>
          </a:ln>
        </p:spPr>
        <p:txBody>
          <a:bodyPr/>
          <a:lstStyle/>
          <a:p>
            <a:endParaRPr lang="zh-CN" altLang="en-US"/>
          </a:p>
        </p:txBody>
      </p:sp>
      <p:sp>
        <p:nvSpPr>
          <p:cNvPr id="25" name="Freeform 28"/>
          <p:cNvSpPr/>
          <p:nvPr/>
        </p:nvSpPr>
        <p:spPr bwMode="auto">
          <a:xfrm>
            <a:off x="3378200" y="4038600"/>
            <a:ext cx="728663" cy="439738"/>
          </a:xfrm>
          <a:custGeom>
            <a:avLst/>
            <a:gdLst>
              <a:gd name="T0" fmla="*/ 488 w 489"/>
              <a:gd name="T1" fmla="*/ 248 h 321"/>
              <a:gd name="T2" fmla="*/ 448 w 489"/>
              <a:gd name="T3" fmla="*/ 264 h 321"/>
              <a:gd name="T4" fmla="*/ 392 w 489"/>
              <a:gd name="T5" fmla="*/ 296 h 321"/>
              <a:gd name="T6" fmla="*/ 368 w 489"/>
              <a:gd name="T7" fmla="*/ 304 h 321"/>
              <a:gd name="T8" fmla="*/ 352 w 489"/>
              <a:gd name="T9" fmla="*/ 320 h 321"/>
              <a:gd name="T10" fmla="*/ 328 w 489"/>
              <a:gd name="T11" fmla="*/ 320 h 321"/>
              <a:gd name="T12" fmla="*/ 336 w 489"/>
              <a:gd name="T13" fmla="*/ 272 h 321"/>
              <a:gd name="T14" fmla="*/ 320 w 489"/>
              <a:gd name="T15" fmla="*/ 272 h 321"/>
              <a:gd name="T16" fmla="*/ 288 w 489"/>
              <a:gd name="T17" fmla="*/ 288 h 321"/>
              <a:gd name="T18" fmla="*/ 280 w 489"/>
              <a:gd name="T19" fmla="*/ 280 h 321"/>
              <a:gd name="T20" fmla="*/ 240 w 489"/>
              <a:gd name="T21" fmla="*/ 280 h 321"/>
              <a:gd name="T22" fmla="*/ 224 w 489"/>
              <a:gd name="T23" fmla="*/ 256 h 321"/>
              <a:gd name="T24" fmla="*/ 184 w 489"/>
              <a:gd name="T25" fmla="*/ 256 h 321"/>
              <a:gd name="T26" fmla="*/ 144 w 489"/>
              <a:gd name="T27" fmla="*/ 240 h 321"/>
              <a:gd name="T28" fmla="*/ 128 w 489"/>
              <a:gd name="T29" fmla="*/ 248 h 321"/>
              <a:gd name="T30" fmla="*/ 136 w 489"/>
              <a:gd name="T31" fmla="*/ 280 h 321"/>
              <a:gd name="T32" fmla="*/ 112 w 489"/>
              <a:gd name="T33" fmla="*/ 272 h 321"/>
              <a:gd name="T34" fmla="*/ 80 w 489"/>
              <a:gd name="T35" fmla="*/ 272 h 321"/>
              <a:gd name="T36" fmla="*/ 48 w 489"/>
              <a:gd name="T37" fmla="*/ 320 h 321"/>
              <a:gd name="T38" fmla="*/ 8 w 489"/>
              <a:gd name="T39" fmla="*/ 272 h 321"/>
              <a:gd name="T40" fmla="*/ 0 w 489"/>
              <a:gd name="T41" fmla="*/ 272 h 321"/>
              <a:gd name="T42" fmla="*/ 8 w 489"/>
              <a:gd name="T43" fmla="*/ 256 h 321"/>
              <a:gd name="T44" fmla="*/ 16 w 489"/>
              <a:gd name="T45" fmla="*/ 248 h 321"/>
              <a:gd name="T46" fmla="*/ 0 w 489"/>
              <a:gd name="T47" fmla="*/ 232 h 321"/>
              <a:gd name="T48" fmla="*/ 0 w 489"/>
              <a:gd name="T49" fmla="*/ 224 h 321"/>
              <a:gd name="T50" fmla="*/ 16 w 489"/>
              <a:gd name="T51" fmla="*/ 208 h 321"/>
              <a:gd name="T52" fmla="*/ 72 w 489"/>
              <a:gd name="T53" fmla="*/ 208 h 321"/>
              <a:gd name="T54" fmla="*/ 96 w 489"/>
              <a:gd name="T55" fmla="*/ 192 h 321"/>
              <a:gd name="T56" fmla="*/ 112 w 489"/>
              <a:gd name="T57" fmla="*/ 184 h 321"/>
              <a:gd name="T58" fmla="*/ 112 w 489"/>
              <a:gd name="T59" fmla="*/ 160 h 321"/>
              <a:gd name="T60" fmla="*/ 80 w 489"/>
              <a:gd name="T61" fmla="*/ 120 h 321"/>
              <a:gd name="T62" fmla="*/ 72 w 489"/>
              <a:gd name="T63" fmla="*/ 80 h 321"/>
              <a:gd name="T64" fmla="*/ 88 w 489"/>
              <a:gd name="T65" fmla="*/ 56 h 321"/>
              <a:gd name="T66" fmla="*/ 88 w 489"/>
              <a:gd name="T67" fmla="*/ 40 h 321"/>
              <a:gd name="T68" fmla="*/ 72 w 489"/>
              <a:gd name="T69" fmla="*/ 8 h 321"/>
              <a:gd name="T70" fmla="*/ 128 w 489"/>
              <a:gd name="T71" fmla="*/ 8 h 321"/>
              <a:gd name="T72" fmla="*/ 144 w 489"/>
              <a:gd name="T73" fmla="*/ 16 h 321"/>
              <a:gd name="T74" fmla="*/ 168 w 489"/>
              <a:gd name="T75" fmla="*/ 0 h 321"/>
              <a:gd name="T76" fmla="*/ 208 w 489"/>
              <a:gd name="T77" fmla="*/ 72 h 321"/>
              <a:gd name="T78" fmla="*/ 280 w 489"/>
              <a:gd name="T79" fmla="*/ 72 h 321"/>
              <a:gd name="T80" fmla="*/ 296 w 489"/>
              <a:gd name="T81" fmla="*/ 80 h 321"/>
              <a:gd name="T82" fmla="*/ 312 w 489"/>
              <a:gd name="T83" fmla="*/ 72 h 321"/>
              <a:gd name="T84" fmla="*/ 336 w 489"/>
              <a:gd name="T85" fmla="*/ 88 h 321"/>
              <a:gd name="T86" fmla="*/ 336 w 489"/>
              <a:gd name="T87" fmla="*/ 112 h 321"/>
              <a:gd name="T88" fmla="*/ 352 w 489"/>
              <a:gd name="T89" fmla="*/ 128 h 321"/>
              <a:gd name="T90" fmla="*/ 360 w 489"/>
              <a:gd name="T91" fmla="*/ 112 h 321"/>
              <a:gd name="T92" fmla="*/ 376 w 489"/>
              <a:gd name="T93" fmla="*/ 128 h 321"/>
              <a:gd name="T94" fmla="*/ 408 w 489"/>
              <a:gd name="T95" fmla="*/ 128 h 321"/>
              <a:gd name="T96" fmla="*/ 416 w 489"/>
              <a:gd name="T97" fmla="*/ 120 h 321"/>
              <a:gd name="T98" fmla="*/ 464 w 489"/>
              <a:gd name="T99" fmla="*/ 152 h 321"/>
              <a:gd name="T100" fmla="*/ 472 w 489"/>
              <a:gd name="T101" fmla="*/ 192 h 321"/>
              <a:gd name="T102" fmla="*/ 472 w 489"/>
              <a:gd name="T103" fmla="*/ 216 h 321"/>
              <a:gd name="T104" fmla="*/ 488 w 489"/>
              <a:gd name="T105" fmla="*/ 248 h 321"/>
              <a:gd name="T106" fmla="*/ 0 w 489"/>
              <a:gd name="T107" fmla="*/ 0 h 321"/>
              <a:gd name="T108" fmla="*/ 489 w 489"/>
              <a:gd name="T109" fmla="*/ 32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T106" t="T107" r="T108" b="T109"/>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solidFill>
            <a:srgbClr val="00A1DA"/>
          </a:solidFill>
          <a:ln w="3175" cap="rnd" cmpd="sng">
            <a:solidFill>
              <a:schemeClr val="bg1"/>
            </a:solidFill>
            <a:miter lim="800000"/>
          </a:ln>
        </p:spPr>
        <p:txBody>
          <a:bodyPr/>
          <a:lstStyle/>
          <a:p>
            <a:endParaRPr lang="zh-CN" altLang="en-US"/>
          </a:p>
        </p:txBody>
      </p:sp>
      <p:sp>
        <p:nvSpPr>
          <p:cNvPr id="26" name="Freeform 29"/>
          <p:cNvSpPr/>
          <p:nvPr/>
        </p:nvSpPr>
        <p:spPr bwMode="auto">
          <a:xfrm>
            <a:off x="3962400" y="3883025"/>
            <a:ext cx="454025" cy="530225"/>
          </a:xfrm>
          <a:custGeom>
            <a:avLst/>
            <a:gdLst>
              <a:gd name="T0" fmla="*/ 88 w 305"/>
              <a:gd name="T1" fmla="*/ 0 h 385"/>
              <a:gd name="T2" fmla="*/ 128 w 305"/>
              <a:gd name="T3" fmla="*/ 32 h 385"/>
              <a:gd name="T4" fmla="*/ 176 w 305"/>
              <a:gd name="T5" fmla="*/ 64 h 385"/>
              <a:gd name="T6" fmla="*/ 200 w 305"/>
              <a:gd name="T7" fmla="*/ 96 h 385"/>
              <a:gd name="T8" fmla="*/ 240 w 305"/>
              <a:gd name="T9" fmla="*/ 136 h 385"/>
              <a:gd name="T10" fmla="*/ 272 w 305"/>
              <a:gd name="T11" fmla="*/ 144 h 385"/>
              <a:gd name="T12" fmla="*/ 248 w 305"/>
              <a:gd name="T13" fmla="*/ 144 h 385"/>
              <a:gd name="T14" fmla="*/ 232 w 305"/>
              <a:gd name="T15" fmla="*/ 176 h 385"/>
              <a:gd name="T16" fmla="*/ 248 w 305"/>
              <a:gd name="T17" fmla="*/ 224 h 385"/>
              <a:gd name="T18" fmla="*/ 288 w 305"/>
              <a:gd name="T19" fmla="*/ 248 h 385"/>
              <a:gd name="T20" fmla="*/ 288 w 305"/>
              <a:gd name="T21" fmla="*/ 296 h 385"/>
              <a:gd name="T22" fmla="*/ 280 w 305"/>
              <a:gd name="T23" fmla="*/ 320 h 385"/>
              <a:gd name="T24" fmla="*/ 264 w 305"/>
              <a:gd name="T25" fmla="*/ 312 h 385"/>
              <a:gd name="T26" fmla="*/ 272 w 305"/>
              <a:gd name="T27" fmla="*/ 344 h 385"/>
              <a:gd name="T28" fmla="*/ 264 w 305"/>
              <a:gd name="T29" fmla="*/ 360 h 385"/>
              <a:gd name="T30" fmla="*/ 224 w 305"/>
              <a:gd name="T31" fmla="*/ 384 h 385"/>
              <a:gd name="T32" fmla="*/ 184 w 305"/>
              <a:gd name="T33" fmla="*/ 384 h 385"/>
              <a:gd name="T34" fmla="*/ 152 w 305"/>
              <a:gd name="T35" fmla="*/ 368 h 385"/>
              <a:gd name="T36" fmla="*/ 128 w 305"/>
              <a:gd name="T37" fmla="*/ 384 h 385"/>
              <a:gd name="T38" fmla="*/ 136 w 305"/>
              <a:gd name="T39" fmla="*/ 360 h 385"/>
              <a:gd name="T40" fmla="*/ 120 w 305"/>
              <a:gd name="T41" fmla="*/ 368 h 385"/>
              <a:gd name="T42" fmla="*/ 80 w 305"/>
              <a:gd name="T43" fmla="*/ 312 h 385"/>
              <a:gd name="T44" fmla="*/ 72 w 305"/>
              <a:gd name="T45" fmla="*/ 264 h 385"/>
              <a:gd name="T46" fmla="*/ 72 w 305"/>
              <a:gd name="T47" fmla="*/ 216 h 385"/>
              <a:gd name="T48" fmla="*/ 72 w 305"/>
              <a:gd name="T49" fmla="*/ 160 h 385"/>
              <a:gd name="T50" fmla="*/ 24 w 305"/>
              <a:gd name="T51" fmla="*/ 152 h 385"/>
              <a:gd name="T52" fmla="*/ 0 w 305"/>
              <a:gd name="T53" fmla="*/ 136 h 385"/>
              <a:gd name="T54" fmla="*/ 32 w 305"/>
              <a:gd name="T55" fmla="*/ 120 h 385"/>
              <a:gd name="T56" fmla="*/ 40 w 305"/>
              <a:gd name="T57" fmla="*/ 40 h 385"/>
              <a:gd name="T58" fmla="*/ 72 w 305"/>
              <a:gd name="T59" fmla="*/ 56 h 385"/>
              <a:gd name="T60" fmla="*/ 104 w 305"/>
              <a:gd name="T61" fmla="*/ 48 h 385"/>
              <a:gd name="T62" fmla="*/ 80 w 305"/>
              <a:gd name="T63" fmla="*/ 16 h 385"/>
              <a:gd name="T64" fmla="*/ 0 w 305"/>
              <a:gd name="T65" fmla="*/ 0 h 385"/>
              <a:gd name="T66" fmla="*/ 305 w 305"/>
              <a:gd name="T67"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T64" t="T65" r="T66" b="T67"/>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solidFill>
            <a:srgbClr val="00C898"/>
          </a:solidFill>
          <a:ln w="3175" cap="rnd" cmpd="sng">
            <a:solidFill>
              <a:schemeClr val="bg1"/>
            </a:solidFill>
            <a:miter lim="800000"/>
          </a:ln>
        </p:spPr>
        <p:txBody>
          <a:bodyPr/>
          <a:lstStyle/>
          <a:p>
            <a:endParaRPr lang="zh-CN" altLang="en-US"/>
          </a:p>
        </p:txBody>
      </p:sp>
      <p:sp>
        <p:nvSpPr>
          <p:cNvPr id="27" name="Freeform 30"/>
          <p:cNvSpPr/>
          <p:nvPr/>
        </p:nvSpPr>
        <p:spPr bwMode="auto">
          <a:xfrm>
            <a:off x="3557588" y="3717925"/>
            <a:ext cx="561975" cy="495300"/>
          </a:xfrm>
          <a:custGeom>
            <a:avLst/>
            <a:gdLst>
              <a:gd name="T0" fmla="*/ 200 w 377"/>
              <a:gd name="T1" fmla="*/ 8 h 361"/>
              <a:gd name="T2" fmla="*/ 248 w 377"/>
              <a:gd name="T3" fmla="*/ 0 h 361"/>
              <a:gd name="T4" fmla="*/ 264 w 377"/>
              <a:gd name="T5" fmla="*/ 16 h 361"/>
              <a:gd name="T6" fmla="*/ 304 w 377"/>
              <a:gd name="T7" fmla="*/ 24 h 361"/>
              <a:gd name="T8" fmla="*/ 320 w 377"/>
              <a:gd name="T9" fmla="*/ 16 h 361"/>
              <a:gd name="T10" fmla="*/ 336 w 377"/>
              <a:gd name="T11" fmla="*/ 16 h 361"/>
              <a:gd name="T12" fmla="*/ 280 w 377"/>
              <a:gd name="T13" fmla="*/ 64 h 361"/>
              <a:gd name="T14" fmla="*/ 272 w 377"/>
              <a:gd name="T15" fmla="*/ 88 h 361"/>
              <a:gd name="T16" fmla="*/ 280 w 377"/>
              <a:gd name="T17" fmla="*/ 96 h 361"/>
              <a:gd name="T18" fmla="*/ 288 w 377"/>
              <a:gd name="T19" fmla="*/ 96 h 361"/>
              <a:gd name="T20" fmla="*/ 320 w 377"/>
              <a:gd name="T21" fmla="*/ 128 h 361"/>
              <a:gd name="T22" fmla="*/ 352 w 377"/>
              <a:gd name="T23" fmla="*/ 128 h 361"/>
              <a:gd name="T24" fmla="*/ 352 w 377"/>
              <a:gd name="T25" fmla="*/ 144 h 361"/>
              <a:gd name="T26" fmla="*/ 376 w 377"/>
              <a:gd name="T27" fmla="*/ 152 h 361"/>
              <a:gd name="T28" fmla="*/ 376 w 377"/>
              <a:gd name="T29" fmla="*/ 168 h 361"/>
              <a:gd name="T30" fmla="*/ 352 w 377"/>
              <a:gd name="T31" fmla="*/ 192 h 361"/>
              <a:gd name="T32" fmla="*/ 352 w 377"/>
              <a:gd name="T33" fmla="*/ 176 h 361"/>
              <a:gd name="T34" fmla="*/ 328 w 377"/>
              <a:gd name="T35" fmla="*/ 160 h 361"/>
              <a:gd name="T36" fmla="*/ 312 w 377"/>
              <a:gd name="T37" fmla="*/ 160 h 361"/>
              <a:gd name="T38" fmla="*/ 312 w 377"/>
              <a:gd name="T39" fmla="*/ 208 h 361"/>
              <a:gd name="T40" fmla="*/ 304 w 377"/>
              <a:gd name="T41" fmla="*/ 240 h 361"/>
              <a:gd name="T42" fmla="*/ 280 w 377"/>
              <a:gd name="T43" fmla="*/ 240 h 361"/>
              <a:gd name="T44" fmla="*/ 272 w 377"/>
              <a:gd name="T45" fmla="*/ 248 h 361"/>
              <a:gd name="T46" fmla="*/ 288 w 377"/>
              <a:gd name="T47" fmla="*/ 256 h 361"/>
              <a:gd name="T48" fmla="*/ 296 w 377"/>
              <a:gd name="T49" fmla="*/ 272 h 361"/>
              <a:gd name="T50" fmla="*/ 320 w 377"/>
              <a:gd name="T51" fmla="*/ 288 h 361"/>
              <a:gd name="T52" fmla="*/ 344 w 377"/>
              <a:gd name="T53" fmla="*/ 280 h 361"/>
              <a:gd name="T54" fmla="*/ 352 w 377"/>
              <a:gd name="T55" fmla="*/ 336 h 361"/>
              <a:gd name="T56" fmla="*/ 304 w 377"/>
              <a:gd name="T57" fmla="*/ 360 h 361"/>
              <a:gd name="T58" fmla="*/ 296 w 377"/>
              <a:gd name="T59" fmla="*/ 352 h 361"/>
              <a:gd name="T60" fmla="*/ 288 w 377"/>
              <a:gd name="T61" fmla="*/ 360 h 361"/>
              <a:gd name="T62" fmla="*/ 256 w 377"/>
              <a:gd name="T63" fmla="*/ 360 h 361"/>
              <a:gd name="T64" fmla="*/ 240 w 377"/>
              <a:gd name="T65" fmla="*/ 344 h 361"/>
              <a:gd name="T66" fmla="*/ 232 w 377"/>
              <a:gd name="T67" fmla="*/ 360 h 361"/>
              <a:gd name="T68" fmla="*/ 216 w 377"/>
              <a:gd name="T69" fmla="*/ 344 h 361"/>
              <a:gd name="T70" fmla="*/ 216 w 377"/>
              <a:gd name="T71" fmla="*/ 320 h 361"/>
              <a:gd name="T72" fmla="*/ 192 w 377"/>
              <a:gd name="T73" fmla="*/ 304 h 361"/>
              <a:gd name="T74" fmla="*/ 176 w 377"/>
              <a:gd name="T75" fmla="*/ 312 h 361"/>
              <a:gd name="T76" fmla="*/ 160 w 377"/>
              <a:gd name="T77" fmla="*/ 304 h 361"/>
              <a:gd name="T78" fmla="*/ 88 w 377"/>
              <a:gd name="T79" fmla="*/ 296 h 361"/>
              <a:gd name="T80" fmla="*/ 48 w 377"/>
              <a:gd name="T81" fmla="*/ 232 h 361"/>
              <a:gd name="T82" fmla="*/ 16 w 377"/>
              <a:gd name="T83" fmla="*/ 184 h 361"/>
              <a:gd name="T84" fmla="*/ 0 w 377"/>
              <a:gd name="T85" fmla="*/ 128 h 361"/>
              <a:gd name="T86" fmla="*/ 32 w 377"/>
              <a:gd name="T87" fmla="*/ 128 h 361"/>
              <a:gd name="T88" fmla="*/ 112 w 377"/>
              <a:gd name="T89" fmla="*/ 80 h 361"/>
              <a:gd name="T90" fmla="*/ 136 w 377"/>
              <a:gd name="T91" fmla="*/ 80 h 361"/>
              <a:gd name="T92" fmla="*/ 168 w 377"/>
              <a:gd name="T93" fmla="*/ 80 h 361"/>
              <a:gd name="T94" fmla="*/ 192 w 377"/>
              <a:gd name="T95" fmla="*/ 48 h 361"/>
              <a:gd name="T96" fmla="*/ 200 w 377"/>
              <a:gd name="T97" fmla="*/ 8 h 361"/>
              <a:gd name="T98" fmla="*/ 0 w 377"/>
              <a:gd name="T99" fmla="*/ 0 h 361"/>
              <a:gd name="T100" fmla="*/ 377 w 377"/>
              <a:gd name="T101"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solidFill>
            <a:srgbClr val="00A1DA"/>
          </a:solidFill>
          <a:ln w="3175" cap="rnd" cmpd="sng">
            <a:solidFill>
              <a:schemeClr val="bg1"/>
            </a:solidFill>
            <a:miter lim="800000"/>
          </a:ln>
        </p:spPr>
        <p:txBody>
          <a:bodyPr/>
          <a:lstStyle/>
          <a:p>
            <a:endParaRPr lang="zh-CN" altLang="en-US"/>
          </a:p>
        </p:txBody>
      </p:sp>
      <p:sp>
        <p:nvSpPr>
          <p:cNvPr id="28" name="Freeform 31"/>
          <p:cNvSpPr/>
          <p:nvPr/>
        </p:nvSpPr>
        <p:spPr bwMode="auto">
          <a:xfrm>
            <a:off x="3546475" y="3267075"/>
            <a:ext cx="371475" cy="630238"/>
          </a:xfrm>
          <a:custGeom>
            <a:avLst/>
            <a:gdLst>
              <a:gd name="T0" fmla="*/ 208 w 249"/>
              <a:gd name="T1" fmla="*/ 336 h 457"/>
              <a:gd name="T2" fmla="*/ 200 w 249"/>
              <a:gd name="T3" fmla="*/ 376 h 457"/>
              <a:gd name="T4" fmla="*/ 176 w 249"/>
              <a:gd name="T5" fmla="*/ 408 h 457"/>
              <a:gd name="T6" fmla="*/ 136 w 249"/>
              <a:gd name="T7" fmla="*/ 400 h 457"/>
              <a:gd name="T8" fmla="*/ 80 w 249"/>
              <a:gd name="T9" fmla="*/ 432 h 457"/>
              <a:gd name="T10" fmla="*/ 40 w 249"/>
              <a:gd name="T11" fmla="*/ 456 h 457"/>
              <a:gd name="T12" fmla="*/ 8 w 249"/>
              <a:gd name="T13" fmla="*/ 456 h 457"/>
              <a:gd name="T14" fmla="*/ 0 w 249"/>
              <a:gd name="T15" fmla="*/ 448 h 457"/>
              <a:gd name="T16" fmla="*/ 16 w 249"/>
              <a:gd name="T17" fmla="*/ 384 h 457"/>
              <a:gd name="T18" fmla="*/ 24 w 249"/>
              <a:gd name="T19" fmla="*/ 368 h 457"/>
              <a:gd name="T20" fmla="*/ 8 w 249"/>
              <a:gd name="T21" fmla="*/ 328 h 457"/>
              <a:gd name="T22" fmla="*/ 16 w 249"/>
              <a:gd name="T23" fmla="*/ 264 h 457"/>
              <a:gd name="T24" fmla="*/ 24 w 249"/>
              <a:gd name="T25" fmla="*/ 224 h 457"/>
              <a:gd name="T26" fmla="*/ 32 w 249"/>
              <a:gd name="T27" fmla="*/ 208 h 457"/>
              <a:gd name="T28" fmla="*/ 16 w 249"/>
              <a:gd name="T29" fmla="*/ 192 h 457"/>
              <a:gd name="T30" fmla="*/ 32 w 249"/>
              <a:gd name="T31" fmla="*/ 160 h 457"/>
              <a:gd name="T32" fmla="*/ 56 w 249"/>
              <a:gd name="T33" fmla="*/ 112 h 457"/>
              <a:gd name="T34" fmla="*/ 56 w 249"/>
              <a:gd name="T35" fmla="*/ 80 h 457"/>
              <a:gd name="T36" fmla="*/ 72 w 249"/>
              <a:gd name="T37" fmla="*/ 80 h 457"/>
              <a:gd name="T38" fmla="*/ 120 w 249"/>
              <a:gd name="T39" fmla="*/ 24 h 457"/>
              <a:gd name="T40" fmla="*/ 144 w 249"/>
              <a:gd name="T41" fmla="*/ 16 h 457"/>
              <a:gd name="T42" fmla="*/ 168 w 249"/>
              <a:gd name="T43" fmla="*/ 0 h 457"/>
              <a:gd name="T44" fmla="*/ 176 w 249"/>
              <a:gd name="T45" fmla="*/ 8 h 457"/>
              <a:gd name="T46" fmla="*/ 216 w 249"/>
              <a:gd name="T47" fmla="*/ 0 h 457"/>
              <a:gd name="T48" fmla="*/ 240 w 249"/>
              <a:gd name="T49" fmla="*/ 24 h 457"/>
              <a:gd name="T50" fmla="*/ 216 w 249"/>
              <a:gd name="T51" fmla="*/ 32 h 457"/>
              <a:gd name="T52" fmla="*/ 208 w 249"/>
              <a:gd name="T53" fmla="*/ 48 h 457"/>
              <a:gd name="T54" fmla="*/ 240 w 249"/>
              <a:gd name="T55" fmla="*/ 48 h 457"/>
              <a:gd name="T56" fmla="*/ 248 w 249"/>
              <a:gd name="T57" fmla="*/ 88 h 457"/>
              <a:gd name="T58" fmla="*/ 232 w 249"/>
              <a:gd name="T59" fmla="*/ 120 h 457"/>
              <a:gd name="T60" fmla="*/ 216 w 249"/>
              <a:gd name="T61" fmla="*/ 104 h 457"/>
              <a:gd name="T62" fmla="*/ 192 w 249"/>
              <a:gd name="T63" fmla="*/ 120 h 457"/>
              <a:gd name="T64" fmla="*/ 200 w 249"/>
              <a:gd name="T65" fmla="*/ 136 h 457"/>
              <a:gd name="T66" fmla="*/ 184 w 249"/>
              <a:gd name="T67" fmla="*/ 160 h 457"/>
              <a:gd name="T68" fmla="*/ 224 w 249"/>
              <a:gd name="T69" fmla="*/ 216 h 457"/>
              <a:gd name="T70" fmla="*/ 192 w 249"/>
              <a:gd name="T71" fmla="*/ 304 h 457"/>
              <a:gd name="T72" fmla="*/ 208 w 249"/>
              <a:gd name="T73" fmla="*/ 336 h 457"/>
              <a:gd name="T74" fmla="*/ 0 w 249"/>
              <a:gd name="T75" fmla="*/ 0 h 457"/>
              <a:gd name="T76" fmla="*/ 249 w 249"/>
              <a:gd name="T77" fmla="*/ 457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T74" t="T75" r="T76" b="T77"/>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solidFill>
            <a:srgbClr val="00A1DA"/>
          </a:solidFill>
          <a:ln w="3175" cap="rnd" cmpd="sng">
            <a:solidFill>
              <a:schemeClr val="bg1"/>
            </a:solidFill>
            <a:miter lim="800000"/>
          </a:ln>
        </p:spPr>
        <p:txBody>
          <a:bodyPr/>
          <a:lstStyle/>
          <a:p>
            <a:endParaRPr lang="zh-CN" altLang="en-US"/>
          </a:p>
        </p:txBody>
      </p:sp>
      <p:sp>
        <p:nvSpPr>
          <p:cNvPr id="29" name="Freeform 32"/>
          <p:cNvSpPr/>
          <p:nvPr/>
        </p:nvSpPr>
        <p:spPr bwMode="auto">
          <a:xfrm>
            <a:off x="3152775" y="3376613"/>
            <a:ext cx="477838" cy="836612"/>
          </a:xfrm>
          <a:custGeom>
            <a:avLst/>
            <a:gdLst>
              <a:gd name="T0" fmla="*/ 320 w 321"/>
              <a:gd name="T1" fmla="*/ 480 h 609"/>
              <a:gd name="T2" fmla="*/ 296 w 321"/>
              <a:gd name="T3" fmla="*/ 496 h 609"/>
              <a:gd name="T4" fmla="*/ 280 w 321"/>
              <a:gd name="T5" fmla="*/ 488 h 609"/>
              <a:gd name="T6" fmla="*/ 224 w 321"/>
              <a:gd name="T7" fmla="*/ 488 h 609"/>
              <a:gd name="T8" fmla="*/ 240 w 321"/>
              <a:gd name="T9" fmla="*/ 520 h 609"/>
              <a:gd name="T10" fmla="*/ 224 w 321"/>
              <a:gd name="T11" fmla="*/ 560 h 609"/>
              <a:gd name="T12" fmla="*/ 232 w 321"/>
              <a:gd name="T13" fmla="*/ 608 h 609"/>
              <a:gd name="T14" fmla="*/ 200 w 321"/>
              <a:gd name="T15" fmla="*/ 600 h 609"/>
              <a:gd name="T16" fmla="*/ 152 w 321"/>
              <a:gd name="T17" fmla="*/ 568 h 609"/>
              <a:gd name="T18" fmla="*/ 96 w 321"/>
              <a:gd name="T19" fmla="*/ 552 h 609"/>
              <a:gd name="T20" fmla="*/ 56 w 321"/>
              <a:gd name="T21" fmla="*/ 520 h 609"/>
              <a:gd name="T22" fmla="*/ 16 w 321"/>
              <a:gd name="T23" fmla="*/ 520 h 609"/>
              <a:gd name="T24" fmla="*/ 16 w 321"/>
              <a:gd name="T25" fmla="*/ 512 h 609"/>
              <a:gd name="T26" fmla="*/ 0 w 321"/>
              <a:gd name="T27" fmla="*/ 504 h 609"/>
              <a:gd name="T28" fmla="*/ 8 w 321"/>
              <a:gd name="T29" fmla="*/ 496 h 609"/>
              <a:gd name="T30" fmla="*/ 8 w 321"/>
              <a:gd name="T31" fmla="*/ 472 h 609"/>
              <a:gd name="T32" fmla="*/ 0 w 321"/>
              <a:gd name="T33" fmla="*/ 464 h 609"/>
              <a:gd name="T34" fmla="*/ 16 w 321"/>
              <a:gd name="T35" fmla="*/ 456 h 609"/>
              <a:gd name="T36" fmla="*/ 48 w 321"/>
              <a:gd name="T37" fmla="*/ 456 h 609"/>
              <a:gd name="T38" fmla="*/ 48 w 321"/>
              <a:gd name="T39" fmla="*/ 344 h 609"/>
              <a:gd name="T40" fmla="*/ 88 w 321"/>
              <a:gd name="T41" fmla="*/ 344 h 609"/>
              <a:gd name="T42" fmla="*/ 88 w 321"/>
              <a:gd name="T43" fmla="*/ 360 h 609"/>
              <a:gd name="T44" fmla="*/ 112 w 321"/>
              <a:gd name="T45" fmla="*/ 360 h 609"/>
              <a:gd name="T46" fmla="*/ 112 w 321"/>
              <a:gd name="T47" fmla="*/ 328 h 609"/>
              <a:gd name="T48" fmla="*/ 160 w 321"/>
              <a:gd name="T49" fmla="*/ 328 h 609"/>
              <a:gd name="T50" fmla="*/ 168 w 321"/>
              <a:gd name="T51" fmla="*/ 280 h 609"/>
              <a:gd name="T52" fmla="*/ 168 w 321"/>
              <a:gd name="T53" fmla="*/ 248 h 609"/>
              <a:gd name="T54" fmla="*/ 144 w 321"/>
              <a:gd name="T55" fmla="*/ 232 h 609"/>
              <a:gd name="T56" fmla="*/ 112 w 321"/>
              <a:gd name="T57" fmla="*/ 208 h 609"/>
              <a:gd name="T58" fmla="*/ 96 w 321"/>
              <a:gd name="T59" fmla="*/ 184 h 609"/>
              <a:gd name="T60" fmla="*/ 104 w 321"/>
              <a:gd name="T61" fmla="*/ 144 h 609"/>
              <a:gd name="T62" fmla="*/ 120 w 321"/>
              <a:gd name="T63" fmla="*/ 128 h 609"/>
              <a:gd name="T64" fmla="*/ 144 w 321"/>
              <a:gd name="T65" fmla="*/ 144 h 609"/>
              <a:gd name="T66" fmla="*/ 176 w 321"/>
              <a:gd name="T67" fmla="*/ 144 h 609"/>
              <a:gd name="T68" fmla="*/ 184 w 321"/>
              <a:gd name="T69" fmla="*/ 120 h 609"/>
              <a:gd name="T70" fmla="*/ 200 w 321"/>
              <a:gd name="T71" fmla="*/ 120 h 609"/>
              <a:gd name="T72" fmla="*/ 192 w 321"/>
              <a:gd name="T73" fmla="*/ 88 h 609"/>
              <a:gd name="T74" fmla="*/ 248 w 321"/>
              <a:gd name="T75" fmla="*/ 32 h 609"/>
              <a:gd name="T76" fmla="*/ 248 w 321"/>
              <a:gd name="T77" fmla="*/ 16 h 609"/>
              <a:gd name="T78" fmla="*/ 280 w 321"/>
              <a:gd name="T79" fmla="*/ 16 h 609"/>
              <a:gd name="T80" fmla="*/ 288 w 321"/>
              <a:gd name="T81" fmla="*/ 24 h 609"/>
              <a:gd name="T82" fmla="*/ 296 w 321"/>
              <a:gd name="T83" fmla="*/ 8 h 609"/>
              <a:gd name="T84" fmla="*/ 304 w 321"/>
              <a:gd name="T85" fmla="*/ 0 h 609"/>
              <a:gd name="T86" fmla="*/ 320 w 321"/>
              <a:gd name="T87" fmla="*/ 24 h 609"/>
              <a:gd name="T88" fmla="*/ 320 w 321"/>
              <a:gd name="T89" fmla="*/ 32 h 609"/>
              <a:gd name="T90" fmla="*/ 280 w 321"/>
              <a:gd name="T91" fmla="*/ 112 h 609"/>
              <a:gd name="T92" fmla="*/ 296 w 321"/>
              <a:gd name="T93" fmla="*/ 128 h 609"/>
              <a:gd name="T94" fmla="*/ 280 w 321"/>
              <a:gd name="T95" fmla="*/ 184 h 609"/>
              <a:gd name="T96" fmla="*/ 272 w 321"/>
              <a:gd name="T97" fmla="*/ 248 h 609"/>
              <a:gd name="T98" fmla="*/ 288 w 321"/>
              <a:gd name="T99" fmla="*/ 288 h 609"/>
              <a:gd name="T100" fmla="*/ 264 w 321"/>
              <a:gd name="T101" fmla="*/ 360 h 609"/>
              <a:gd name="T102" fmla="*/ 272 w 321"/>
              <a:gd name="T103" fmla="*/ 376 h 609"/>
              <a:gd name="T104" fmla="*/ 288 w 321"/>
              <a:gd name="T105" fmla="*/ 432 h 609"/>
              <a:gd name="T106" fmla="*/ 320 w 321"/>
              <a:gd name="T107" fmla="*/ 480 h 609"/>
              <a:gd name="T108" fmla="*/ 0 w 321"/>
              <a:gd name="T109" fmla="*/ 0 h 609"/>
              <a:gd name="T110" fmla="*/ 321 w 321"/>
              <a:gd name="T111"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T108" t="T109" r="T110" b="T111"/>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solidFill>
            <a:srgbClr val="00C898"/>
          </a:solidFill>
          <a:ln w="3175" cap="rnd" cmpd="sng">
            <a:solidFill>
              <a:schemeClr val="bg1"/>
            </a:solidFill>
            <a:miter lim="800000"/>
          </a:ln>
        </p:spPr>
        <p:txBody>
          <a:bodyPr/>
          <a:lstStyle/>
          <a:p>
            <a:endParaRPr lang="zh-CN" altLang="en-US"/>
          </a:p>
        </p:txBody>
      </p:sp>
      <p:sp>
        <p:nvSpPr>
          <p:cNvPr id="30" name="Freeform 33"/>
          <p:cNvSpPr/>
          <p:nvPr/>
        </p:nvSpPr>
        <p:spPr bwMode="auto">
          <a:xfrm>
            <a:off x="3062288" y="3387725"/>
            <a:ext cx="261937" cy="431800"/>
          </a:xfrm>
          <a:custGeom>
            <a:avLst/>
            <a:gdLst>
              <a:gd name="T0" fmla="*/ 176 w 177"/>
              <a:gd name="T1" fmla="*/ 120 h 313"/>
              <a:gd name="T2" fmla="*/ 160 w 177"/>
              <a:gd name="T3" fmla="*/ 104 h 313"/>
              <a:gd name="T4" fmla="*/ 120 w 177"/>
              <a:gd name="T5" fmla="*/ 88 h 313"/>
              <a:gd name="T6" fmla="*/ 136 w 177"/>
              <a:gd name="T7" fmla="*/ 32 h 313"/>
              <a:gd name="T8" fmla="*/ 128 w 177"/>
              <a:gd name="T9" fmla="*/ 0 h 313"/>
              <a:gd name="T10" fmla="*/ 72 w 177"/>
              <a:gd name="T11" fmla="*/ 56 h 313"/>
              <a:gd name="T12" fmla="*/ 64 w 177"/>
              <a:gd name="T13" fmla="*/ 112 h 313"/>
              <a:gd name="T14" fmla="*/ 40 w 177"/>
              <a:gd name="T15" fmla="*/ 120 h 313"/>
              <a:gd name="T16" fmla="*/ 8 w 177"/>
              <a:gd name="T17" fmla="*/ 144 h 313"/>
              <a:gd name="T18" fmla="*/ 0 w 177"/>
              <a:gd name="T19" fmla="*/ 168 h 313"/>
              <a:gd name="T20" fmla="*/ 40 w 177"/>
              <a:gd name="T21" fmla="*/ 192 h 313"/>
              <a:gd name="T22" fmla="*/ 40 w 177"/>
              <a:gd name="T23" fmla="*/ 224 h 313"/>
              <a:gd name="T24" fmla="*/ 48 w 177"/>
              <a:gd name="T25" fmla="*/ 240 h 313"/>
              <a:gd name="T26" fmla="*/ 40 w 177"/>
              <a:gd name="T27" fmla="*/ 264 h 313"/>
              <a:gd name="T28" fmla="*/ 48 w 177"/>
              <a:gd name="T29" fmla="*/ 280 h 313"/>
              <a:gd name="T30" fmla="*/ 96 w 177"/>
              <a:gd name="T31" fmla="*/ 312 h 313"/>
              <a:gd name="T32" fmla="*/ 112 w 177"/>
              <a:gd name="T33" fmla="*/ 312 h 313"/>
              <a:gd name="T34" fmla="*/ 112 w 177"/>
              <a:gd name="T35" fmla="*/ 296 h 313"/>
              <a:gd name="T36" fmla="*/ 128 w 177"/>
              <a:gd name="T37" fmla="*/ 272 h 313"/>
              <a:gd name="T38" fmla="*/ 120 w 177"/>
              <a:gd name="T39" fmla="*/ 240 h 313"/>
              <a:gd name="T40" fmla="*/ 112 w 177"/>
              <a:gd name="T41" fmla="*/ 240 h 313"/>
              <a:gd name="T42" fmla="*/ 104 w 177"/>
              <a:gd name="T43" fmla="*/ 208 h 313"/>
              <a:gd name="T44" fmla="*/ 120 w 177"/>
              <a:gd name="T45" fmla="*/ 208 h 313"/>
              <a:gd name="T46" fmla="*/ 120 w 177"/>
              <a:gd name="T47" fmla="*/ 176 h 313"/>
              <a:gd name="T48" fmla="*/ 136 w 177"/>
              <a:gd name="T49" fmla="*/ 176 h 313"/>
              <a:gd name="T50" fmla="*/ 152 w 177"/>
              <a:gd name="T51" fmla="*/ 184 h 313"/>
              <a:gd name="T52" fmla="*/ 160 w 177"/>
              <a:gd name="T53" fmla="*/ 136 h 313"/>
              <a:gd name="T54" fmla="*/ 176 w 177"/>
              <a:gd name="T55" fmla="*/ 120 h 313"/>
              <a:gd name="T56" fmla="*/ 0 w 177"/>
              <a:gd name="T57" fmla="*/ 0 h 313"/>
              <a:gd name="T58" fmla="*/ 177 w 177"/>
              <a:gd name="T59"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T56" t="T57" r="T58" b="T59"/>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solidFill>
            <a:srgbClr val="00C898"/>
          </a:solidFill>
          <a:ln w="3175" cap="rnd" cmpd="sng">
            <a:solidFill>
              <a:schemeClr val="bg1"/>
            </a:solidFill>
            <a:miter lim="800000"/>
          </a:ln>
        </p:spPr>
        <p:txBody>
          <a:bodyPr/>
          <a:lstStyle/>
          <a:p>
            <a:endParaRPr lang="zh-CN" altLang="en-US"/>
          </a:p>
        </p:txBody>
      </p:sp>
      <p:sp>
        <p:nvSpPr>
          <p:cNvPr id="31" name="Freeform 34"/>
          <p:cNvSpPr/>
          <p:nvPr/>
        </p:nvSpPr>
        <p:spPr bwMode="auto">
          <a:xfrm>
            <a:off x="2125663" y="2959100"/>
            <a:ext cx="1277937" cy="1155700"/>
          </a:xfrm>
          <a:custGeom>
            <a:avLst/>
            <a:gdLst>
              <a:gd name="T0" fmla="*/ 632 w 857"/>
              <a:gd name="T1" fmla="*/ 480 h 841"/>
              <a:gd name="T2" fmla="*/ 672 w 857"/>
              <a:gd name="T3" fmla="*/ 536 h 841"/>
              <a:gd name="T4" fmla="*/ 672 w 857"/>
              <a:gd name="T5" fmla="*/ 568 h 841"/>
              <a:gd name="T6" fmla="*/ 736 w 857"/>
              <a:gd name="T7" fmla="*/ 624 h 841"/>
              <a:gd name="T8" fmla="*/ 744 w 857"/>
              <a:gd name="T9" fmla="*/ 600 h 841"/>
              <a:gd name="T10" fmla="*/ 752 w 857"/>
              <a:gd name="T11" fmla="*/ 552 h 841"/>
              <a:gd name="T12" fmla="*/ 736 w 857"/>
              <a:gd name="T13" fmla="*/ 520 h 841"/>
              <a:gd name="T14" fmla="*/ 752 w 857"/>
              <a:gd name="T15" fmla="*/ 488 h 841"/>
              <a:gd name="T16" fmla="*/ 800 w 857"/>
              <a:gd name="T17" fmla="*/ 512 h 841"/>
              <a:gd name="T18" fmla="*/ 856 w 857"/>
              <a:gd name="T19" fmla="*/ 552 h 841"/>
              <a:gd name="T20" fmla="*/ 800 w 857"/>
              <a:gd name="T21" fmla="*/ 632 h 841"/>
              <a:gd name="T22" fmla="*/ 776 w 857"/>
              <a:gd name="T23" fmla="*/ 664 h 841"/>
              <a:gd name="T24" fmla="*/ 736 w 857"/>
              <a:gd name="T25" fmla="*/ 648 h 841"/>
              <a:gd name="T26" fmla="*/ 704 w 857"/>
              <a:gd name="T27" fmla="*/ 752 h 841"/>
              <a:gd name="T28" fmla="*/ 696 w 857"/>
              <a:gd name="T29" fmla="*/ 776 h 841"/>
              <a:gd name="T30" fmla="*/ 688 w 857"/>
              <a:gd name="T31" fmla="*/ 808 h 841"/>
              <a:gd name="T32" fmla="*/ 632 w 857"/>
              <a:gd name="T33" fmla="*/ 840 h 841"/>
              <a:gd name="T34" fmla="*/ 592 w 857"/>
              <a:gd name="T35" fmla="*/ 760 h 841"/>
              <a:gd name="T36" fmla="*/ 576 w 857"/>
              <a:gd name="T37" fmla="*/ 752 h 841"/>
              <a:gd name="T38" fmla="*/ 528 w 857"/>
              <a:gd name="T39" fmla="*/ 696 h 841"/>
              <a:gd name="T40" fmla="*/ 496 w 857"/>
              <a:gd name="T41" fmla="*/ 712 h 841"/>
              <a:gd name="T42" fmla="*/ 488 w 857"/>
              <a:gd name="T43" fmla="*/ 728 h 841"/>
              <a:gd name="T44" fmla="*/ 480 w 857"/>
              <a:gd name="T45" fmla="*/ 776 h 841"/>
              <a:gd name="T46" fmla="*/ 464 w 857"/>
              <a:gd name="T47" fmla="*/ 744 h 841"/>
              <a:gd name="T48" fmla="*/ 416 w 857"/>
              <a:gd name="T49" fmla="*/ 728 h 841"/>
              <a:gd name="T50" fmla="*/ 408 w 857"/>
              <a:gd name="T51" fmla="*/ 688 h 841"/>
              <a:gd name="T52" fmla="*/ 456 w 857"/>
              <a:gd name="T53" fmla="*/ 696 h 841"/>
              <a:gd name="T54" fmla="*/ 488 w 857"/>
              <a:gd name="T55" fmla="*/ 672 h 841"/>
              <a:gd name="T56" fmla="*/ 464 w 857"/>
              <a:gd name="T57" fmla="*/ 640 h 841"/>
              <a:gd name="T58" fmla="*/ 504 w 857"/>
              <a:gd name="T59" fmla="*/ 600 h 841"/>
              <a:gd name="T60" fmla="*/ 536 w 857"/>
              <a:gd name="T61" fmla="*/ 568 h 841"/>
              <a:gd name="T62" fmla="*/ 480 w 857"/>
              <a:gd name="T63" fmla="*/ 408 h 841"/>
              <a:gd name="T64" fmla="*/ 408 w 857"/>
              <a:gd name="T65" fmla="*/ 360 h 841"/>
              <a:gd name="T66" fmla="*/ 344 w 857"/>
              <a:gd name="T67" fmla="*/ 336 h 841"/>
              <a:gd name="T68" fmla="*/ 280 w 857"/>
              <a:gd name="T69" fmla="*/ 312 h 841"/>
              <a:gd name="T70" fmla="*/ 208 w 857"/>
              <a:gd name="T71" fmla="*/ 336 h 841"/>
              <a:gd name="T72" fmla="*/ 48 w 857"/>
              <a:gd name="T73" fmla="*/ 240 h 841"/>
              <a:gd name="T74" fmla="*/ 8 w 857"/>
              <a:gd name="T75" fmla="*/ 160 h 841"/>
              <a:gd name="T76" fmla="*/ 48 w 857"/>
              <a:gd name="T77" fmla="*/ 152 h 841"/>
              <a:gd name="T78" fmla="*/ 112 w 857"/>
              <a:gd name="T79" fmla="*/ 96 h 841"/>
              <a:gd name="T80" fmla="*/ 136 w 857"/>
              <a:gd name="T81" fmla="*/ 64 h 841"/>
              <a:gd name="T82" fmla="*/ 216 w 857"/>
              <a:gd name="T83" fmla="*/ 32 h 841"/>
              <a:gd name="T84" fmla="*/ 232 w 857"/>
              <a:gd name="T85" fmla="*/ 0 h 841"/>
              <a:gd name="T86" fmla="*/ 288 w 857"/>
              <a:gd name="T87" fmla="*/ 72 h 841"/>
              <a:gd name="T88" fmla="*/ 296 w 857"/>
              <a:gd name="T89" fmla="*/ 128 h 841"/>
              <a:gd name="T90" fmla="*/ 312 w 857"/>
              <a:gd name="T91" fmla="*/ 176 h 841"/>
              <a:gd name="T92" fmla="*/ 336 w 857"/>
              <a:gd name="T93" fmla="*/ 192 h 841"/>
              <a:gd name="T94" fmla="*/ 408 w 857"/>
              <a:gd name="T95" fmla="*/ 176 h 841"/>
              <a:gd name="T96" fmla="*/ 408 w 857"/>
              <a:gd name="T97" fmla="*/ 216 h 841"/>
              <a:gd name="T98" fmla="*/ 384 w 857"/>
              <a:gd name="T99" fmla="*/ 256 h 841"/>
              <a:gd name="T100" fmla="*/ 432 w 857"/>
              <a:gd name="T101" fmla="*/ 328 h 841"/>
              <a:gd name="T102" fmla="*/ 496 w 857"/>
              <a:gd name="T103" fmla="*/ 344 h 841"/>
              <a:gd name="T104" fmla="*/ 528 w 857"/>
              <a:gd name="T105" fmla="*/ 320 h 841"/>
              <a:gd name="T106" fmla="*/ 584 w 857"/>
              <a:gd name="T107" fmla="*/ 320 h 841"/>
              <a:gd name="T108" fmla="*/ 624 w 857"/>
              <a:gd name="T109" fmla="*/ 336 h 841"/>
              <a:gd name="T110" fmla="*/ 576 w 857"/>
              <a:gd name="T111" fmla="*/ 392 h 841"/>
              <a:gd name="T112" fmla="*/ 600 w 857"/>
              <a:gd name="T113" fmla="*/ 456 h 841"/>
              <a:gd name="T114" fmla="*/ 0 w 857"/>
              <a:gd name="T115" fmla="*/ 0 h 841"/>
              <a:gd name="T116" fmla="*/ 857 w 857"/>
              <a:gd name="T117" fmla="*/ 8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T114" t="T115" r="T116" b="T117"/>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solidFill>
            <a:srgbClr val="00C898"/>
          </a:solidFill>
          <a:ln w="3175" cap="rnd" cmpd="sng">
            <a:solidFill>
              <a:schemeClr val="bg1"/>
            </a:solidFill>
            <a:miter lim="800000"/>
          </a:ln>
        </p:spPr>
        <p:txBody>
          <a:bodyPr/>
          <a:lstStyle/>
          <a:p>
            <a:endParaRPr lang="zh-CN" altLang="en-US"/>
          </a:p>
        </p:txBody>
      </p:sp>
      <p:sp>
        <p:nvSpPr>
          <p:cNvPr id="32" name="Freeform 35"/>
          <p:cNvSpPr/>
          <p:nvPr/>
        </p:nvSpPr>
        <p:spPr bwMode="auto">
          <a:xfrm>
            <a:off x="2530475" y="1892300"/>
            <a:ext cx="2124075" cy="1706563"/>
          </a:xfrm>
          <a:custGeom>
            <a:avLst/>
            <a:gdLst>
              <a:gd name="T0" fmla="*/ 16 w 1425"/>
              <a:gd name="T1" fmla="*/ 896 h 1241"/>
              <a:gd name="T2" fmla="*/ 64 w 1425"/>
              <a:gd name="T3" fmla="*/ 968 h 1241"/>
              <a:gd name="T4" fmla="*/ 136 w 1425"/>
              <a:gd name="T5" fmla="*/ 976 h 1241"/>
              <a:gd name="T6" fmla="*/ 112 w 1425"/>
              <a:gd name="T7" fmla="*/ 1032 h 1241"/>
              <a:gd name="T8" fmla="*/ 216 w 1425"/>
              <a:gd name="T9" fmla="*/ 1128 h 1241"/>
              <a:gd name="T10" fmla="*/ 256 w 1425"/>
              <a:gd name="T11" fmla="*/ 1096 h 1241"/>
              <a:gd name="T12" fmla="*/ 352 w 1425"/>
              <a:gd name="T13" fmla="*/ 1104 h 1241"/>
              <a:gd name="T14" fmla="*/ 328 w 1425"/>
              <a:gd name="T15" fmla="*/ 1240 h 1241"/>
              <a:gd name="T16" fmla="*/ 424 w 1425"/>
              <a:gd name="T17" fmla="*/ 1200 h 1241"/>
              <a:gd name="T18" fmla="*/ 496 w 1425"/>
              <a:gd name="T19" fmla="*/ 1112 h 1241"/>
              <a:gd name="T20" fmla="*/ 560 w 1425"/>
              <a:gd name="T21" fmla="*/ 1224 h 1241"/>
              <a:gd name="T22" fmla="*/ 600 w 1425"/>
              <a:gd name="T23" fmla="*/ 1200 h 1241"/>
              <a:gd name="T24" fmla="*/ 664 w 1425"/>
              <a:gd name="T25" fmla="*/ 1112 h 1241"/>
              <a:gd name="T26" fmla="*/ 704 w 1425"/>
              <a:gd name="T27" fmla="*/ 1096 h 1241"/>
              <a:gd name="T28" fmla="*/ 736 w 1425"/>
              <a:gd name="T29" fmla="*/ 1096 h 1241"/>
              <a:gd name="T30" fmla="*/ 800 w 1425"/>
              <a:gd name="T31" fmla="*/ 1024 h 1241"/>
              <a:gd name="T32" fmla="*/ 864 w 1425"/>
              <a:gd name="T33" fmla="*/ 1008 h 1241"/>
              <a:gd name="T34" fmla="*/ 896 w 1425"/>
              <a:gd name="T35" fmla="*/ 920 h 1241"/>
              <a:gd name="T36" fmla="*/ 944 w 1425"/>
              <a:gd name="T37" fmla="*/ 912 h 1241"/>
              <a:gd name="T38" fmla="*/ 1008 w 1425"/>
              <a:gd name="T39" fmla="*/ 872 h 1241"/>
              <a:gd name="T40" fmla="*/ 1088 w 1425"/>
              <a:gd name="T41" fmla="*/ 824 h 1241"/>
              <a:gd name="T42" fmla="*/ 1128 w 1425"/>
              <a:gd name="T43" fmla="*/ 920 h 1241"/>
              <a:gd name="T44" fmla="*/ 1176 w 1425"/>
              <a:gd name="T45" fmla="*/ 888 h 1241"/>
              <a:gd name="T46" fmla="*/ 1176 w 1425"/>
              <a:gd name="T47" fmla="*/ 840 h 1241"/>
              <a:gd name="T48" fmla="*/ 1352 w 1425"/>
              <a:gd name="T49" fmla="*/ 784 h 1241"/>
              <a:gd name="T50" fmla="*/ 1376 w 1425"/>
              <a:gd name="T51" fmla="*/ 728 h 1241"/>
              <a:gd name="T52" fmla="*/ 1312 w 1425"/>
              <a:gd name="T53" fmla="*/ 672 h 1241"/>
              <a:gd name="T54" fmla="*/ 1264 w 1425"/>
              <a:gd name="T55" fmla="*/ 560 h 1241"/>
              <a:gd name="T56" fmla="*/ 1336 w 1425"/>
              <a:gd name="T57" fmla="*/ 560 h 1241"/>
              <a:gd name="T58" fmla="*/ 1352 w 1425"/>
              <a:gd name="T59" fmla="*/ 472 h 1241"/>
              <a:gd name="T60" fmla="*/ 1296 w 1425"/>
              <a:gd name="T61" fmla="*/ 432 h 1241"/>
              <a:gd name="T62" fmla="*/ 1392 w 1425"/>
              <a:gd name="T63" fmla="*/ 296 h 1241"/>
              <a:gd name="T64" fmla="*/ 1424 w 1425"/>
              <a:gd name="T65" fmla="*/ 128 h 1241"/>
              <a:gd name="T66" fmla="*/ 1344 w 1425"/>
              <a:gd name="T67" fmla="*/ 128 h 1241"/>
              <a:gd name="T68" fmla="*/ 1264 w 1425"/>
              <a:gd name="T69" fmla="*/ 72 h 1241"/>
              <a:gd name="T70" fmla="*/ 1192 w 1425"/>
              <a:gd name="T71" fmla="*/ 64 h 1241"/>
              <a:gd name="T72" fmla="*/ 1168 w 1425"/>
              <a:gd name="T73" fmla="*/ 0 h 1241"/>
              <a:gd name="T74" fmla="*/ 1160 w 1425"/>
              <a:gd name="T75" fmla="*/ 64 h 1241"/>
              <a:gd name="T76" fmla="*/ 1128 w 1425"/>
              <a:gd name="T77" fmla="*/ 168 h 1241"/>
              <a:gd name="T78" fmla="*/ 1120 w 1425"/>
              <a:gd name="T79" fmla="*/ 240 h 1241"/>
              <a:gd name="T80" fmla="*/ 992 w 1425"/>
              <a:gd name="T81" fmla="*/ 280 h 1241"/>
              <a:gd name="T82" fmla="*/ 992 w 1425"/>
              <a:gd name="T83" fmla="*/ 432 h 1241"/>
              <a:gd name="T84" fmla="*/ 1056 w 1425"/>
              <a:gd name="T85" fmla="*/ 416 h 1241"/>
              <a:gd name="T86" fmla="*/ 1136 w 1425"/>
              <a:gd name="T87" fmla="*/ 448 h 1241"/>
              <a:gd name="T88" fmla="*/ 1136 w 1425"/>
              <a:gd name="T89" fmla="*/ 504 h 1241"/>
              <a:gd name="T90" fmla="*/ 1040 w 1425"/>
              <a:gd name="T91" fmla="*/ 536 h 1241"/>
              <a:gd name="T92" fmla="*/ 992 w 1425"/>
              <a:gd name="T93" fmla="*/ 592 h 1241"/>
              <a:gd name="T94" fmla="*/ 864 w 1425"/>
              <a:gd name="T95" fmla="*/ 664 h 1241"/>
              <a:gd name="T96" fmla="*/ 760 w 1425"/>
              <a:gd name="T97" fmla="*/ 648 h 1241"/>
              <a:gd name="T98" fmla="*/ 768 w 1425"/>
              <a:gd name="T99" fmla="*/ 752 h 1241"/>
              <a:gd name="T100" fmla="*/ 640 w 1425"/>
              <a:gd name="T101" fmla="*/ 848 h 1241"/>
              <a:gd name="T102" fmla="*/ 456 w 1425"/>
              <a:gd name="T103" fmla="*/ 880 h 1241"/>
              <a:gd name="T104" fmla="*/ 352 w 1425"/>
              <a:gd name="T105" fmla="*/ 888 h 1241"/>
              <a:gd name="T106" fmla="*/ 248 w 1425"/>
              <a:gd name="T107" fmla="*/ 864 h 1241"/>
              <a:gd name="T108" fmla="*/ 96 w 1425"/>
              <a:gd name="T109" fmla="*/ 816 h 1241"/>
              <a:gd name="T110" fmla="*/ 0 w 1425"/>
              <a:gd name="T111" fmla="*/ 0 h 1241"/>
              <a:gd name="T112" fmla="*/ 1425 w 1425"/>
              <a:gd name="T113" fmla="*/ 1241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T110" t="T111" r="T112" b="T113"/>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solidFill>
            <a:srgbClr val="00C898"/>
          </a:solidFill>
          <a:ln w="3175" cap="rnd" cmpd="sng">
            <a:solidFill>
              <a:schemeClr val="bg1"/>
            </a:solidFill>
            <a:miter lim="800000"/>
          </a:ln>
        </p:spPr>
        <p:txBody>
          <a:bodyPr/>
          <a:lstStyle/>
          <a:p>
            <a:endParaRPr lang="zh-CN" altLang="en-US"/>
          </a:p>
        </p:txBody>
      </p:sp>
      <p:sp>
        <p:nvSpPr>
          <p:cNvPr id="33" name="Freeform 36"/>
          <p:cNvSpPr/>
          <p:nvPr/>
        </p:nvSpPr>
        <p:spPr bwMode="auto">
          <a:xfrm>
            <a:off x="576263" y="2179638"/>
            <a:ext cx="1897062" cy="1419225"/>
          </a:xfrm>
          <a:custGeom>
            <a:avLst/>
            <a:gdLst>
              <a:gd name="T0" fmla="*/ 1256 w 1273"/>
              <a:gd name="T1" fmla="*/ 576 h 1033"/>
              <a:gd name="T2" fmla="*/ 1240 w 1273"/>
              <a:gd name="T3" fmla="*/ 632 h 1033"/>
              <a:gd name="T4" fmla="*/ 1176 w 1273"/>
              <a:gd name="T5" fmla="*/ 632 h 1033"/>
              <a:gd name="T6" fmla="*/ 1152 w 1273"/>
              <a:gd name="T7" fmla="*/ 664 h 1033"/>
              <a:gd name="T8" fmla="*/ 1080 w 1273"/>
              <a:gd name="T9" fmla="*/ 720 h 1033"/>
              <a:gd name="T10" fmla="*/ 1048 w 1273"/>
              <a:gd name="T11" fmla="*/ 728 h 1033"/>
              <a:gd name="T12" fmla="*/ 936 w 1273"/>
              <a:gd name="T13" fmla="*/ 824 h 1033"/>
              <a:gd name="T14" fmla="*/ 880 w 1273"/>
              <a:gd name="T15" fmla="*/ 880 h 1033"/>
              <a:gd name="T16" fmla="*/ 920 w 1273"/>
              <a:gd name="T17" fmla="*/ 944 h 1033"/>
              <a:gd name="T18" fmla="*/ 888 w 1273"/>
              <a:gd name="T19" fmla="*/ 992 h 1033"/>
              <a:gd name="T20" fmla="*/ 896 w 1273"/>
              <a:gd name="T21" fmla="*/ 1032 h 1033"/>
              <a:gd name="T22" fmla="*/ 840 w 1273"/>
              <a:gd name="T23" fmla="*/ 1016 h 1033"/>
              <a:gd name="T24" fmla="*/ 808 w 1273"/>
              <a:gd name="T25" fmla="*/ 1000 h 1033"/>
              <a:gd name="T26" fmla="*/ 736 w 1273"/>
              <a:gd name="T27" fmla="*/ 960 h 1033"/>
              <a:gd name="T28" fmla="*/ 600 w 1273"/>
              <a:gd name="T29" fmla="*/ 984 h 1033"/>
              <a:gd name="T30" fmla="*/ 512 w 1273"/>
              <a:gd name="T31" fmla="*/ 992 h 1033"/>
              <a:gd name="T32" fmla="*/ 432 w 1273"/>
              <a:gd name="T33" fmla="*/ 952 h 1033"/>
              <a:gd name="T34" fmla="*/ 368 w 1273"/>
              <a:gd name="T35" fmla="*/ 960 h 1033"/>
              <a:gd name="T36" fmla="*/ 272 w 1273"/>
              <a:gd name="T37" fmla="*/ 928 h 1033"/>
              <a:gd name="T38" fmla="*/ 216 w 1273"/>
              <a:gd name="T39" fmla="*/ 984 h 1033"/>
              <a:gd name="T40" fmla="*/ 152 w 1273"/>
              <a:gd name="T41" fmla="*/ 944 h 1033"/>
              <a:gd name="T42" fmla="*/ 104 w 1273"/>
              <a:gd name="T43" fmla="*/ 864 h 1033"/>
              <a:gd name="T44" fmla="*/ 56 w 1273"/>
              <a:gd name="T45" fmla="*/ 800 h 1033"/>
              <a:gd name="T46" fmla="*/ 64 w 1273"/>
              <a:gd name="T47" fmla="*/ 776 h 1033"/>
              <a:gd name="T48" fmla="*/ 40 w 1273"/>
              <a:gd name="T49" fmla="*/ 712 h 1033"/>
              <a:gd name="T50" fmla="*/ 0 w 1273"/>
              <a:gd name="T51" fmla="*/ 688 h 1033"/>
              <a:gd name="T52" fmla="*/ 32 w 1273"/>
              <a:gd name="T53" fmla="*/ 688 h 1033"/>
              <a:gd name="T54" fmla="*/ 32 w 1273"/>
              <a:gd name="T55" fmla="*/ 616 h 1033"/>
              <a:gd name="T56" fmla="*/ 24 w 1273"/>
              <a:gd name="T57" fmla="*/ 568 h 1033"/>
              <a:gd name="T58" fmla="*/ 0 w 1273"/>
              <a:gd name="T59" fmla="*/ 520 h 1033"/>
              <a:gd name="T60" fmla="*/ 88 w 1273"/>
              <a:gd name="T61" fmla="*/ 464 h 1033"/>
              <a:gd name="T62" fmla="*/ 136 w 1273"/>
              <a:gd name="T63" fmla="*/ 456 h 1033"/>
              <a:gd name="T64" fmla="*/ 152 w 1273"/>
              <a:gd name="T65" fmla="*/ 480 h 1033"/>
              <a:gd name="T66" fmla="*/ 200 w 1273"/>
              <a:gd name="T67" fmla="*/ 480 h 1033"/>
              <a:gd name="T68" fmla="*/ 304 w 1273"/>
              <a:gd name="T69" fmla="*/ 456 h 1033"/>
              <a:gd name="T70" fmla="*/ 416 w 1273"/>
              <a:gd name="T71" fmla="*/ 424 h 1033"/>
              <a:gd name="T72" fmla="*/ 424 w 1273"/>
              <a:gd name="T73" fmla="*/ 376 h 1033"/>
              <a:gd name="T74" fmla="*/ 472 w 1273"/>
              <a:gd name="T75" fmla="*/ 232 h 1033"/>
              <a:gd name="T76" fmla="*/ 456 w 1273"/>
              <a:gd name="T77" fmla="*/ 200 h 1033"/>
              <a:gd name="T78" fmla="*/ 592 w 1273"/>
              <a:gd name="T79" fmla="*/ 224 h 1033"/>
              <a:gd name="T80" fmla="*/ 664 w 1273"/>
              <a:gd name="T81" fmla="*/ 96 h 1033"/>
              <a:gd name="T82" fmla="*/ 784 w 1273"/>
              <a:gd name="T83" fmla="*/ 128 h 1033"/>
              <a:gd name="T84" fmla="*/ 784 w 1273"/>
              <a:gd name="T85" fmla="*/ 80 h 1033"/>
              <a:gd name="T86" fmla="*/ 840 w 1273"/>
              <a:gd name="T87" fmla="*/ 40 h 1033"/>
              <a:gd name="T88" fmla="*/ 880 w 1273"/>
              <a:gd name="T89" fmla="*/ 0 h 1033"/>
              <a:gd name="T90" fmla="*/ 928 w 1273"/>
              <a:gd name="T91" fmla="*/ 16 h 1033"/>
              <a:gd name="T92" fmla="*/ 928 w 1273"/>
              <a:gd name="T93" fmla="*/ 48 h 1033"/>
              <a:gd name="T94" fmla="*/ 960 w 1273"/>
              <a:gd name="T95" fmla="*/ 112 h 1033"/>
              <a:gd name="T96" fmla="*/ 1024 w 1273"/>
              <a:gd name="T97" fmla="*/ 144 h 1033"/>
              <a:gd name="T98" fmla="*/ 1040 w 1273"/>
              <a:gd name="T99" fmla="*/ 248 h 1033"/>
              <a:gd name="T100" fmla="*/ 1016 w 1273"/>
              <a:gd name="T101" fmla="*/ 336 h 1033"/>
              <a:gd name="T102" fmla="*/ 1112 w 1273"/>
              <a:gd name="T103" fmla="*/ 368 h 1033"/>
              <a:gd name="T104" fmla="*/ 1208 w 1273"/>
              <a:gd name="T105" fmla="*/ 440 h 1033"/>
              <a:gd name="T106" fmla="*/ 1232 w 1273"/>
              <a:gd name="T107" fmla="*/ 480 h 1033"/>
              <a:gd name="T108" fmla="*/ 1272 w 1273"/>
              <a:gd name="T109" fmla="*/ 568 h 1033"/>
              <a:gd name="T110" fmla="*/ 0 w 1273"/>
              <a:gd name="T111" fmla="*/ 0 h 1033"/>
              <a:gd name="T112" fmla="*/ 1273 w 1273"/>
              <a:gd name="T113" fmla="*/ 1033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T110" t="T111" r="T112" b="T113"/>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solidFill>
            <a:srgbClr val="00C898"/>
          </a:solidFill>
          <a:ln w="3175" cap="rnd" cmpd="sng">
            <a:solidFill>
              <a:schemeClr val="bg1"/>
            </a:solidFill>
            <a:miter lim="800000"/>
          </a:ln>
        </p:spPr>
        <p:txBody>
          <a:bodyPr/>
          <a:lstStyle/>
          <a:p>
            <a:endParaRPr lang="zh-CN" altLang="en-US"/>
          </a:p>
        </p:txBody>
      </p:sp>
      <p:sp>
        <p:nvSpPr>
          <p:cNvPr id="34" name="Freeform 37"/>
          <p:cNvSpPr/>
          <p:nvPr/>
        </p:nvSpPr>
        <p:spPr bwMode="auto">
          <a:xfrm>
            <a:off x="4524375" y="4784725"/>
            <a:ext cx="190500" cy="355600"/>
          </a:xfrm>
          <a:custGeom>
            <a:avLst/>
            <a:gdLst>
              <a:gd name="T0" fmla="*/ 24 w 129"/>
              <a:gd name="T1" fmla="*/ 232 h 257"/>
              <a:gd name="T2" fmla="*/ 32 w 129"/>
              <a:gd name="T3" fmla="*/ 248 h 257"/>
              <a:gd name="T4" fmla="*/ 56 w 129"/>
              <a:gd name="T5" fmla="*/ 256 h 257"/>
              <a:gd name="T6" fmla="*/ 64 w 129"/>
              <a:gd name="T7" fmla="*/ 224 h 257"/>
              <a:gd name="T8" fmla="*/ 104 w 129"/>
              <a:gd name="T9" fmla="*/ 184 h 257"/>
              <a:gd name="T10" fmla="*/ 104 w 129"/>
              <a:gd name="T11" fmla="*/ 128 h 257"/>
              <a:gd name="T12" fmla="*/ 120 w 129"/>
              <a:gd name="T13" fmla="*/ 96 h 257"/>
              <a:gd name="T14" fmla="*/ 128 w 129"/>
              <a:gd name="T15" fmla="*/ 72 h 257"/>
              <a:gd name="T16" fmla="*/ 112 w 129"/>
              <a:gd name="T17" fmla="*/ 56 h 257"/>
              <a:gd name="T18" fmla="*/ 104 w 129"/>
              <a:gd name="T19" fmla="*/ 0 h 257"/>
              <a:gd name="T20" fmla="*/ 64 w 129"/>
              <a:gd name="T21" fmla="*/ 24 h 257"/>
              <a:gd name="T22" fmla="*/ 48 w 129"/>
              <a:gd name="T23" fmla="*/ 24 h 257"/>
              <a:gd name="T24" fmla="*/ 56 w 129"/>
              <a:gd name="T25" fmla="*/ 40 h 257"/>
              <a:gd name="T26" fmla="*/ 24 w 129"/>
              <a:gd name="T27" fmla="*/ 72 h 257"/>
              <a:gd name="T28" fmla="*/ 24 w 129"/>
              <a:gd name="T29" fmla="*/ 112 h 257"/>
              <a:gd name="T30" fmla="*/ 0 w 129"/>
              <a:gd name="T31" fmla="*/ 136 h 257"/>
              <a:gd name="T32" fmla="*/ 8 w 129"/>
              <a:gd name="T33" fmla="*/ 168 h 257"/>
              <a:gd name="T34" fmla="*/ 16 w 129"/>
              <a:gd name="T35" fmla="*/ 224 h 257"/>
              <a:gd name="T36" fmla="*/ 24 w 129"/>
              <a:gd name="T37" fmla="*/ 232 h 257"/>
              <a:gd name="T38" fmla="*/ 0 w 129"/>
              <a:gd name="T39" fmla="*/ 0 h 257"/>
              <a:gd name="T40" fmla="*/ 129 w 129"/>
              <a:gd name="T41"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T38" t="T39" r="T40" b="T41"/>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solidFill>
            <a:srgbClr val="00C898"/>
          </a:solidFill>
          <a:ln w="3175" cap="rnd" cmpd="sng">
            <a:solidFill>
              <a:schemeClr val="bg1"/>
            </a:solidFill>
            <a:miter lim="800000"/>
          </a:ln>
        </p:spPr>
        <p:txBody>
          <a:bodyPr/>
          <a:lstStyle/>
          <a:p>
            <a:endParaRPr lang="zh-CN" altLang="en-US"/>
          </a:p>
        </p:txBody>
      </p:sp>
      <p:sp>
        <p:nvSpPr>
          <p:cNvPr id="36" name="矩形 35"/>
          <p:cNvSpPr/>
          <p:nvPr/>
        </p:nvSpPr>
        <p:spPr>
          <a:xfrm>
            <a:off x="7809697" y="2806700"/>
            <a:ext cx="1188132" cy="273785"/>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400" b="1" dirty="0" smtClean="0">
                <a:latin typeface="微软雅黑" pitchFamily="34" charset="-122"/>
                <a:ea typeface="微软雅黑" pitchFamily="34" charset="-122"/>
              </a:rPr>
              <a:t>成都</a:t>
            </a:r>
            <a:endParaRPr lang="zh-CN" altLang="en-US" sz="1400" b="1" dirty="0">
              <a:latin typeface="微软雅黑" pitchFamily="34" charset="-122"/>
              <a:ea typeface="微软雅黑" pitchFamily="34" charset="-122"/>
            </a:endParaRPr>
          </a:p>
        </p:txBody>
      </p:sp>
      <p:sp>
        <p:nvSpPr>
          <p:cNvPr id="37" name="矩形 36"/>
          <p:cNvSpPr/>
          <p:nvPr/>
        </p:nvSpPr>
        <p:spPr>
          <a:xfrm>
            <a:off x="7809697" y="3201989"/>
            <a:ext cx="1826833" cy="278944"/>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400" b="1" dirty="0" smtClean="0">
                <a:latin typeface="微软雅黑" pitchFamily="34" charset="-122"/>
                <a:ea typeface="微软雅黑" pitchFamily="34" charset="-122"/>
              </a:rPr>
              <a:t>北京</a:t>
            </a:r>
            <a:endParaRPr lang="zh-CN" altLang="en-US" sz="1400" b="1" dirty="0">
              <a:latin typeface="微软雅黑" pitchFamily="34" charset="-122"/>
              <a:ea typeface="微软雅黑" pitchFamily="34" charset="-122"/>
            </a:endParaRPr>
          </a:p>
        </p:txBody>
      </p:sp>
      <p:sp>
        <p:nvSpPr>
          <p:cNvPr id="38" name="矩形 37"/>
          <p:cNvSpPr/>
          <p:nvPr/>
        </p:nvSpPr>
        <p:spPr>
          <a:xfrm>
            <a:off x="7783908" y="3646398"/>
            <a:ext cx="1213921" cy="312317"/>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400" b="1" dirty="0" smtClean="0">
                <a:latin typeface="微软雅黑" pitchFamily="34" charset="-122"/>
                <a:ea typeface="微软雅黑" pitchFamily="34" charset="-122"/>
              </a:rPr>
              <a:t>深圳</a:t>
            </a:r>
            <a:endParaRPr lang="zh-CN" altLang="en-US" sz="1400" b="1" dirty="0">
              <a:latin typeface="微软雅黑" pitchFamily="34" charset="-122"/>
              <a:ea typeface="微软雅黑" pitchFamily="34" charset="-122"/>
            </a:endParaRPr>
          </a:p>
        </p:txBody>
      </p:sp>
      <p:sp>
        <p:nvSpPr>
          <p:cNvPr id="39" name="矩形 38"/>
          <p:cNvSpPr/>
          <p:nvPr/>
        </p:nvSpPr>
        <p:spPr>
          <a:xfrm>
            <a:off x="10451817" y="2220112"/>
            <a:ext cx="2213198" cy="400110"/>
          </a:xfrm>
          <a:prstGeom prst="rect">
            <a:avLst/>
          </a:prstGeom>
        </p:spPr>
        <p:txBody>
          <a:bodyPr wrap="square">
            <a:spAutoFit/>
          </a:bodyPr>
          <a:lstStyle/>
          <a:p>
            <a:pPr lvl="0"/>
            <a:r>
              <a:rPr lang="en-US" altLang="zh-CN" sz="2000" b="1" dirty="0" smtClean="0">
                <a:solidFill>
                  <a:srgbClr val="00A1DA"/>
                </a:solidFill>
                <a:latin typeface="微软雅黑" pitchFamily="34" charset="-122"/>
                <a:ea typeface="微软雅黑" pitchFamily="34" charset="-122"/>
              </a:rPr>
              <a:t>80%</a:t>
            </a:r>
            <a:endParaRPr lang="zh-CN" altLang="en-US" sz="2000" b="1" dirty="0">
              <a:solidFill>
                <a:srgbClr val="00A1DA"/>
              </a:solidFill>
              <a:latin typeface="微软雅黑" pitchFamily="34" charset="-122"/>
              <a:ea typeface="微软雅黑" pitchFamily="34" charset="-122"/>
            </a:endParaRPr>
          </a:p>
        </p:txBody>
      </p:sp>
      <p:sp>
        <p:nvSpPr>
          <p:cNvPr id="40" name="矩形 39"/>
          <p:cNvSpPr/>
          <p:nvPr/>
        </p:nvSpPr>
        <p:spPr>
          <a:xfrm>
            <a:off x="9897929" y="2694835"/>
            <a:ext cx="2213198" cy="400110"/>
          </a:xfrm>
          <a:prstGeom prst="rect">
            <a:avLst/>
          </a:prstGeom>
        </p:spPr>
        <p:txBody>
          <a:bodyPr wrap="square">
            <a:spAutoFit/>
          </a:bodyPr>
          <a:lstStyle/>
          <a:p>
            <a:pPr lvl="0"/>
            <a:r>
              <a:rPr lang="en-US" altLang="zh-CN" sz="2000" b="1" dirty="0">
                <a:solidFill>
                  <a:srgbClr val="00A1DA"/>
                </a:solidFill>
                <a:latin typeface="微软雅黑" pitchFamily="34" charset="-122"/>
                <a:ea typeface="微软雅黑" pitchFamily="34" charset="-122"/>
              </a:rPr>
              <a:t>5</a:t>
            </a:r>
            <a:r>
              <a:rPr lang="en-US" altLang="zh-CN" sz="2000" b="1" dirty="0" smtClean="0">
                <a:solidFill>
                  <a:srgbClr val="00A1DA"/>
                </a:solidFill>
                <a:latin typeface="微软雅黑" pitchFamily="34" charset="-122"/>
                <a:ea typeface="微软雅黑" pitchFamily="34" charset="-122"/>
              </a:rPr>
              <a:t>%</a:t>
            </a:r>
            <a:endParaRPr lang="zh-CN" altLang="en-US" sz="2000" b="1" dirty="0">
              <a:solidFill>
                <a:srgbClr val="00A1DA"/>
              </a:solidFill>
              <a:latin typeface="微软雅黑" pitchFamily="34" charset="-122"/>
              <a:ea typeface="微软雅黑" pitchFamily="34" charset="-122"/>
            </a:endParaRPr>
          </a:p>
        </p:txBody>
      </p:sp>
      <p:sp>
        <p:nvSpPr>
          <p:cNvPr id="41" name="矩形 40"/>
          <p:cNvSpPr/>
          <p:nvPr/>
        </p:nvSpPr>
        <p:spPr>
          <a:xfrm>
            <a:off x="9909199" y="3155920"/>
            <a:ext cx="2213198" cy="400110"/>
          </a:xfrm>
          <a:prstGeom prst="rect">
            <a:avLst/>
          </a:prstGeom>
        </p:spPr>
        <p:txBody>
          <a:bodyPr wrap="square">
            <a:spAutoFit/>
          </a:bodyPr>
          <a:lstStyle/>
          <a:p>
            <a:pPr lvl="0"/>
            <a:r>
              <a:rPr lang="en-US" altLang="zh-CN" sz="2000" b="1" dirty="0" smtClean="0">
                <a:solidFill>
                  <a:srgbClr val="00A1DA"/>
                </a:solidFill>
                <a:latin typeface="微软雅黑" pitchFamily="34" charset="-122"/>
                <a:ea typeface="微软雅黑" pitchFamily="34" charset="-122"/>
              </a:rPr>
              <a:t>10%</a:t>
            </a:r>
            <a:endParaRPr lang="zh-CN" altLang="en-US" sz="2000" b="1" dirty="0">
              <a:solidFill>
                <a:srgbClr val="00A1DA"/>
              </a:solidFill>
              <a:latin typeface="微软雅黑" pitchFamily="34" charset="-122"/>
              <a:ea typeface="微软雅黑" pitchFamily="34" charset="-122"/>
            </a:endParaRPr>
          </a:p>
        </p:txBody>
      </p:sp>
      <p:sp>
        <p:nvSpPr>
          <p:cNvPr id="42" name="矩形 41"/>
          <p:cNvSpPr/>
          <p:nvPr/>
        </p:nvSpPr>
        <p:spPr>
          <a:xfrm>
            <a:off x="9897929" y="3646398"/>
            <a:ext cx="2213198" cy="400110"/>
          </a:xfrm>
          <a:prstGeom prst="rect">
            <a:avLst/>
          </a:prstGeom>
        </p:spPr>
        <p:txBody>
          <a:bodyPr wrap="square">
            <a:spAutoFit/>
          </a:bodyPr>
          <a:lstStyle/>
          <a:p>
            <a:pPr lvl="0"/>
            <a:r>
              <a:rPr lang="en-US" altLang="zh-CN" sz="2000" b="1" dirty="0" smtClean="0">
                <a:solidFill>
                  <a:srgbClr val="00A1DA"/>
                </a:solidFill>
                <a:latin typeface="微软雅黑" pitchFamily="34" charset="-122"/>
                <a:ea typeface="微软雅黑" pitchFamily="34" charset="-122"/>
              </a:rPr>
              <a:t>5%</a:t>
            </a:r>
            <a:endParaRPr lang="zh-CN" altLang="en-US" sz="2000" b="1" dirty="0">
              <a:solidFill>
                <a:srgbClr val="00A1DA"/>
              </a:solidFill>
              <a:latin typeface="微软雅黑" pitchFamily="34" charset="-122"/>
              <a:ea typeface="微软雅黑" pitchFamily="34" charset="-122"/>
            </a:endParaRPr>
          </a:p>
        </p:txBody>
      </p:sp>
      <p:sp>
        <p:nvSpPr>
          <p:cNvPr id="43" name="矩形 42"/>
          <p:cNvSpPr/>
          <p:nvPr/>
        </p:nvSpPr>
        <p:spPr>
          <a:xfrm>
            <a:off x="5779786" y="1792155"/>
            <a:ext cx="2605702" cy="400110"/>
          </a:xfrm>
          <a:prstGeom prst="rect">
            <a:avLst/>
          </a:prstGeom>
        </p:spPr>
        <p:txBody>
          <a:bodyPr wrap="square">
            <a:spAutoFit/>
          </a:bodyPr>
          <a:lstStyle/>
          <a:p>
            <a:pPr lvl="0"/>
            <a:r>
              <a:rPr lang="zh-CN" altLang="en-US" sz="2000" b="1" dirty="0" smtClean="0">
                <a:solidFill>
                  <a:srgbClr val="00A1DA"/>
                </a:solidFill>
                <a:latin typeface="微软雅黑" pitchFamily="34" charset="-122"/>
                <a:ea typeface="微软雅黑" pitchFamily="34" charset="-122"/>
              </a:rPr>
              <a:t>业务覆盖范围</a:t>
            </a:r>
            <a:endParaRPr lang="zh-CN" altLang="en-US" sz="2000" b="1" dirty="0">
              <a:solidFill>
                <a:srgbClr val="00A1DA"/>
              </a:solidFill>
              <a:latin typeface="微软雅黑" pitchFamily="34" charset="-122"/>
              <a:ea typeface="微软雅黑" pitchFamily="34" charset="-122"/>
            </a:endParaRPr>
          </a:p>
        </p:txBody>
      </p:sp>
      <p:sp>
        <p:nvSpPr>
          <p:cNvPr id="44" name="矩形 43"/>
          <p:cNvSpPr/>
          <p:nvPr/>
        </p:nvSpPr>
        <p:spPr>
          <a:xfrm>
            <a:off x="5800317" y="2539739"/>
            <a:ext cx="1614544" cy="1126462"/>
          </a:xfrm>
          <a:prstGeom prst="rect">
            <a:avLst/>
          </a:prstGeom>
        </p:spPr>
        <p:txBody>
          <a:bodyPr wrap="square">
            <a:spAutoFit/>
          </a:bodyPr>
          <a:lstStyle/>
          <a:p>
            <a:pPr>
              <a:lnSpc>
                <a:spcPct val="120000"/>
              </a:lnSpc>
            </a:pPr>
            <a:r>
              <a:rPr lang="zh-CN" altLang="en-US" sz="1400" dirty="0" smtClean="0">
                <a:solidFill>
                  <a:schemeClr val="tx1">
                    <a:lumMod val="75000"/>
                    <a:lumOff val="25000"/>
                  </a:schemeClr>
                </a:solidFill>
                <a:latin typeface="微软雅黑" pitchFamily="34" charset="-122"/>
                <a:ea typeface="微软雅黑" pitchFamily="34" charset="-122"/>
              </a:rPr>
              <a:t>我们业务目前以</a:t>
            </a:r>
            <a:r>
              <a:rPr lang="zh-CN" altLang="en-US" sz="1400" dirty="0" smtClean="0">
                <a:solidFill>
                  <a:schemeClr val="tx1">
                    <a:lumMod val="75000"/>
                    <a:lumOff val="25000"/>
                  </a:schemeClr>
                </a:solidFill>
                <a:latin typeface="微软雅黑" pitchFamily="34" charset="-122"/>
                <a:ea typeface="微软雅黑" pitchFamily="34" charset="-122"/>
              </a:rPr>
              <a:t>上海、北京、深圳、广州、成都、仁怀茅台为主</a:t>
            </a:r>
            <a:r>
              <a:rPr lang="zh-CN" altLang="en-US" sz="1400" dirty="0" smtClean="0">
                <a:solidFill>
                  <a:schemeClr val="tx1">
                    <a:lumMod val="75000"/>
                    <a:lumOff val="25000"/>
                  </a:schemeClr>
                </a:solidFill>
                <a:latin typeface="微软雅黑" pitchFamily="34" charset="-122"/>
                <a:ea typeface="微软雅黑" pitchFamily="34" charset="-122"/>
              </a:rPr>
              <a:t>。</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45" name="文本框 3"/>
          <p:cNvSpPr txBox="1"/>
          <p:nvPr/>
        </p:nvSpPr>
        <p:spPr>
          <a:xfrm>
            <a:off x="1558702" y="404664"/>
            <a:ext cx="2160240" cy="646331"/>
          </a:xfrm>
          <a:prstGeom prst="rect">
            <a:avLst/>
          </a:prstGeom>
          <a:noFill/>
          <a:effectLst/>
        </p:spPr>
        <p:txBody>
          <a:bodyPr wrap="square" rtlCol="0">
            <a:spAutoFit/>
          </a:bodyPr>
          <a:lstStyle/>
          <a:p>
            <a:pPr algn="ctr"/>
            <a:r>
              <a:rPr lang="zh-CN" altLang="en-US" sz="3600" b="1" dirty="0">
                <a:gradFill flip="none" rotWithShape="1">
                  <a:gsLst>
                    <a:gs pos="0">
                      <a:srgbClr val="04B5EC"/>
                    </a:gs>
                    <a:gs pos="100000">
                      <a:srgbClr val="00C88A"/>
                    </a:gs>
                  </a:gsLst>
                  <a:lin ang="0" scaled="1"/>
                  <a:tileRect/>
                </a:gradFill>
                <a:latin typeface="微软雅黑" pitchFamily="34" charset="-122"/>
                <a:ea typeface="微软雅黑" pitchFamily="34" charset="-122"/>
              </a:rPr>
              <a:t>营销网络</a:t>
            </a:r>
          </a:p>
        </p:txBody>
      </p:sp>
      <p:sp>
        <p:nvSpPr>
          <p:cNvPr id="46" name="矩形 45"/>
          <p:cNvSpPr/>
          <p:nvPr/>
        </p:nvSpPr>
        <p:spPr>
          <a:xfrm>
            <a:off x="7809697" y="2327276"/>
            <a:ext cx="2664296" cy="303948"/>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400" b="1" dirty="0">
                <a:latin typeface="微软雅黑" pitchFamily="34" charset="-122"/>
                <a:ea typeface="微软雅黑" pitchFamily="34" charset="-122"/>
              </a:rPr>
              <a:t>上海</a:t>
            </a:r>
          </a:p>
        </p:txBody>
      </p:sp>
      <p:pic>
        <p:nvPicPr>
          <p:cNvPr id="47" name="图片 46"/>
          <p:cNvPicPr/>
          <p:nvPr/>
        </p:nvPicPr>
        <p:blipFill>
          <a:blip r:embed="rId3" cstate="print">
            <a:extLst>
              <a:ext uri="{28A0092B-C50C-407E-A947-70E740481C1C}">
                <a14:useLocalDpi xmlns:a14="http://schemas.microsoft.com/office/drawing/2010/main" val="0"/>
              </a:ext>
            </a:extLst>
          </a:blip>
          <a:stretch>
            <a:fillRect/>
          </a:stretch>
        </p:blipFill>
        <p:spPr>
          <a:xfrm>
            <a:off x="5800317" y="4754741"/>
            <a:ext cx="1566764" cy="1043923"/>
          </a:xfrm>
          <a:prstGeom prst="roundRect">
            <a:avLst/>
          </a:prstGeom>
          <a:ln w="28575">
            <a:solidFill>
              <a:srgbClr val="00A1DA"/>
            </a:solidFill>
          </a:ln>
        </p:spPr>
      </p:pic>
      <p:pic>
        <p:nvPicPr>
          <p:cNvPr id="48" name="Picture 3"/>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569882" y="4678333"/>
            <a:ext cx="1565884" cy="1043923"/>
          </a:xfrm>
          <a:prstGeom prst="roundRect">
            <a:avLst/>
          </a:prstGeom>
          <a:noFill/>
          <a:ln w="28575">
            <a:solidFill>
              <a:srgbClr val="00A1DA"/>
            </a:solidFill>
          </a:ln>
          <a:extLst>
            <a:ext uri="{909E8E84-426E-40DD-AFC4-6F175D3DCCD1}">
              <a14:hiddenFill xmlns:a14="http://schemas.microsoft.com/office/drawing/2010/main">
                <a:solidFill>
                  <a:srgbClr val="FFFFFF"/>
                </a:solidFill>
              </a14:hiddenFill>
            </a:ext>
          </a:extLst>
        </p:spPr>
      </p:pic>
      <p:pic>
        <p:nvPicPr>
          <p:cNvPr id="50" name="图片 49"/>
          <p:cNvPicPr/>
          <p:nvPr/>
        </p:nvPicPr>
        <p:blipFill>
          <a:blip r:embed="rId5" cstate="print">
            <a:extLst>
              <a:ext uri="{28A0092B-C50C-407E-A947-70E740481C1C}">
                <a14:useLocalDpi xmlns:a14="http://schemas.microsoft.com/office/drawing/2010/main" val="0"/>
              </a:ext>
            </a:extLst>
          </a:blip>
          <a:stretch>
            <a:fillRect/>
          </a:stretch>
        </p:blipFill>
        <p:spPr>
          <a:xfrm>
            <a:off x="7685343" y="4718814"/>
            <a:ext cx="1578215" cy="1047211"/>
          </a:xfrm>
          <a:prstGeom prst="roundRect">
            <a:avLst/>
          </a:prstGeom>
          <a:ln w="28575">
            <a:solidFill>
              <a:srgbClr val="00A1DA"/>
            </a:solid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childTnLst>
                                </p:cTn>
                              </p:par>
                            </p:childTnLst>
                          </p:cTn>
                        </p:par>
                        <p:par>
                          <p:cTn id="9" fill="hold">
                            <p:stCondLst>
                              <p:cond delay="65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43"/>
                                        </p:tgtEl>
                                        <p:attrNameLst>
                                          <p:attrName>style.visibility</p:attrName>
                                        </p:attrNameLst>
                                      </p:cBhvr>
                                      <p:to>
                                        <p:strVal val="visible"/>
                                      </p:to>
                                    </p:set>
                                    <p:anim calcmode="lin" valueType="num">
                                      <p:cBhvr>
                                        <p:cTn id="12" dur="250" fill="hold"/>
                                        <p:tgtEl>
                                          <p:spTgt spid="43"/>
                                        </p:tgtEl>
                                        <p:attrNameLst>
                                          <p:attrName>ppt_w</p:attrName>
                                        </p:attrNameLst>
                                      </p:cBhvr>
                                      <p:tavLst>
                                        <p:tav tm="0">
                                          <p:val>
                                            <p:fltVal val="0"/>
                                          </p:val>
                                        </p:tav>
                                        <p:tav tm="100000">
                                          <p:val>
                                            <p:strVal val="#ppt_w"/>
                                          </p:val>
                                        </p:tav>
                                      </p:tavLst>
                                    </p:anim>
                                    <p:anim calcmode="lin" valueType="num">
                                      <p:cBhvr>
                                        <p:cTn id="13" dur="250" fill="hold"/>
                                        <p:tgtEl>
                                          <p:spTgt spid="43"/>
                                        </p:tgtEl>
                                        <p:attrNameLst>
                                          <p:attrName>ppt_h</p:attrName>
                                        </p:attrNameLst>
                                      </p:cBhvr>
                                      <p:tavLst>
                                        <p:tav tm="0">
                                          <p:val>
                                            <p:fltVal val="0"/>
                                          </p:val>
                                        </p:tav>
                                        <p:tav tm="100000">
                                          <p:val>
                                            <p:strVal val="#ppt_h"/>
                                          </p:val>
                                        </p:tav>
                                      </p:tavLst>
                                    </p:anim>
                                  </p:childTnLst>
                                </p:cTn>
                              </p:par>
                            </p:childTnLst>
                          </p:cTn>
                        </p:par>
                        <p:par>
                          <p:cTn id="14" fill="hold">
                            <p:stCondLst>
                              <p:cond delay="1025"/>
                            </p:stCondLst>
                            <p:childTnLst>
                              <p:par>
                                <p:cTn id="15" presetID="14" presetClass="entr" presetSubtype="10"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randombar(horizontal)">
                                      <p:cBhvr>
                                        <p:cTn id="17" dur="250"/>
                                        <p:tgtEl>
                                          <p:spTgt spid="44"/>
                                        </p:tgtEl>
                                      </p:cBhvr>
                                    </p:animEffect>
                                  </p:childTnLst>
                                </p:cTn>
                              </p:par>
                            </p:childTnLst>
                          </p:cTn>
                        </p:par>
                        <p:par>
                          <p:cTn id="18" fill="hold">
                            <p:stCondLst>
                              <p:cond delay="1525"/>
                            </p:stCondLst>
                            <p:childTnLst>
                              <p:par>
                                <p:cTn id="19" presetID="22" presetClass="entr" presetSubtype="8"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left)">
                                      <p:cBhvr>
                                        <p:cTn id="21" dur="500"/>
                                        <p:tgtEl>
                                          <p:spTgt spid="46"/>
                                        </p:tgtEl>
                                      </p:cBhvr>
                                    </p:animEffect>
                                  </p:childTnLst>
                                </p:cTn>
                              </p:par>
                            </p:childTnLst>
                          </p:cTn>
                        </p:par>
                        <p:par>
                          <p:cTn id="22" fill="hold">
                            <p:stCondLst>
                              <p:cond delay="2025"/>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childTnLst>
                                </p:cTn>
                              </p:par>
                            </p:childTnLst>
                          </p:cTn>
                        </p:par>
                        <p:par>
                          <p:cTn id="27" fill="hold">
                            <p:stCondLst>
                              <p:cond delay="2375"/>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2875"/>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40"/>
                                        </p:tgtEl>
                                        <p:attrNameLst>
                                          <p:attrName>style.visibility</p:attrName>
                                        </p:attrNameLst>
                                      </p:cBhvr>
                                      <p:to>
                                        <p:strVal val="visible"/>
                                      </p:to>
                                    </p:set>
                                    <p:anim calcmode="lin" valueType="num">
                                      <p:cBhvr>
                                        <p:cTn id="34" dur="500" fill="hold"/>
                                        <p:tgtEl>
                                          <p:spTgt spid="40"/>
                                        </p:tgtEl>
                                        <p:attrNameLst>
                                          <p:attrName>ppt_w</p:attrName>
                                        </p:attrNameLst>
                                      </p:cBhvr>
                                      <p:tavLst>
                                        <p:tav tm="0">
                                          <p:val>
                                            <p:fltVal val="0"/>
                                          </p:val>
                                        </p:tav>
                                        <p:tav tm="100000">
                                          <p:val>
                                            <p:strVal val="#ppt_w"/>
                                          </p:val>
                                        </p:tav>
                                      </p:tavLst>
                                    </p:anim>
                                    <p:anim calcmode="lin" valueType="num">
                                      <p:cBhvr>
                                        <p:cTn id="35" dur="500" fill="hold"/>
                                        <p:tgtEl>
                                          <p:spTgt spid="40"/>
                                        </p:tgtEl>
                                        <p:attrNameLst>
                                          <p:attrName>ppt_h</p:attrName>
                                        </p:attrNameLst>
                                      </p:cBhvr>
                                      <p:tavLst>
                                        <p:tav tm="0">
                                          <p:val>
                                            <p:fltVal val="0"/>
                                          </p:val>
                                        </p:tav>
                                        <p:tav tm="100000">
                                          <p:val>
                                            <p:strVal val="#ppt_h"/>
                                          </p:val>
                                        </p:tav>
                                      </p:tavLst>
                                    </p:anim>
                                  </p:childTnLst>
                                </p:cTn>
                              </p:par>
                            </p:childTnLst>
                          </p:cTn>
                        </p:par>
                        <p:par>
                          <p:cTn id="36" fill="hold">
                            <p:stCondLst>
                              <p:cond delay="3425"/>
                            </p:stCondLst>
                            <p:childTnLst>
                              <p:par>
                                <p:cTn id="37" presetID="22" presetClass="entr" presetSubtype="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left)">
                                      <p:cBhvr>
                                        <p:cTn id="39" dur="500"/>
                                        <p:tgtEl>
                                          <p:spTgt spid="37"/>
                                        </p:tgtEl>
                                      </p:cBhvr>
                                    </p:animEffect>
                                  </p:childTnLst>
                                </p:cTn>
                              </p:par>
                            </p:childTnLst>
                          </p:cTn>
                        </p:par>
                        <p:par>
                          <p:cTn id="40" fill="hold">
                            <p:stCondLst>
                              <p:cond delay="3925"/>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childTnLst>
                                </p:cTn>
                              </p:par>
                            </p:childTnLst>
                          </p:cTn>
                        </p:par>
                        <p:par>
                          <p:cTn id="45" fill="hold">
                            <p:stCondLst>
                              <p:cond delay="4525"/>
                            </p:stCondLst>
                            <p:childTnLst>
                              <p:par>
                                <p:cTn id="46" presetID="22" presetClass="entr" presetSubtype="8"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left)">
                                      <p:cBhvr>
                                        <p:cTn id="48" dur="500"/>
                                        <p:tgtEl>
                                          <p:spTgt spid="38"/>
                                        </p:tgtEl>
                                      </p:cBhvr>
                                    </p:animEffect>
                                  </p:childTnLst>
                                </p:cTn>
                              </p:par>
                            </p:childTnLst>
                          </p:cTn>
                        </p:par>
                        <p:par>
                          <p:cTn id="49" fill="hold">
                            <p:stCondLst>
                              <p:cond delay="5025"/>
                            </p:stCondLst>
                            <p:childTnLst>
                              <p:par>
                                <p:cTn id="50" presetID="23" presetClass="entr" presetSubtype="16" fill="hold" grpId="0" nodeType="afterEffect">
                                  <p:stCondLst>
                                    <p:cond delay="0"/>
                                  </p:stCondLst>
                                  <p:iterate type="lt">
                                    <p:tmPct val="10000"/>
                                  </p:iterate>
                                  <p:childTnLst>
                                    <p:set>
                                      <p:cBhvr>
                                        <p:cTn id="51" dur="1" fill="hold">
                                          <p:stCondLst>
                                            <p:cond delay="0"/>
                                          </p:stCondLst>
                                        </p:cTn>
                                        <p:tgtEl>
                                          <p:spTgt spid="42"/>
                                        </p:tgtEl>
                                        <p:attrNameLst>
                                          <p:attrName>style.visibility</p:attrName>
                                        </p:attrNameLst>
                                      </p:cBhvr>
                                      <p:to>
                                        <p:strVal val="visible"/>
                                      </p:to>
                                    </p:set>
                                    <p:anim calcmode="lin" valueType="num">
                                      <p:cBhvr>
                                        <p:cTn id="52" dur="500" fill="hold"/>
                                        <p:tgtEl>
                                          <p:spTgt spid="42"/>
                                        </p:tgtEl>
                                        <p:attrNameLst>
                                          <p:attrName>ppt_w</p:attrName>
                                        </p:attrNameLst>
                                      </p:cBhvr>
                                      <p:tavLst>
                                        <p:tav tm="0">
                                          <p:val>
                                            <p:fltVal val="0"/>
                                          </p:val>
                                        </p:tav>
                                        <p:tav tm="100000">
                                          <p:val>
                                            <p:strVal val="#ppt_w"/>
                                          </p:val>
                                        </p:tav>
                                      </p:tavLst>
                                    </p:anim>
                                    <p:anim calcmode="lin" valueType="num">
                                      <p:cBhvr>
                                        <p:cTn id="53" dur="500" fill="hold"/>
                                        <p:tgtEl>
                                          <p:spTgt spid="42"/>
                                        </p:tgtEl>
                                        <p:attrNameLst>
                                          <p:attrName>ppt_h</p:attrName>
                                        </p:attrNameLst>
                                      </p:cBhvr>
                                      <p:tavLst>
                                        <p:tav tm="0">
                                          <p:val>
                                            <p:fltVal val="0"/>
                                          </p:val>
                                        </p:tav>
                                        <p:tav tm="100000">
                                          <p:val>
                                            <p:strVal val="#ppt_h"/>
                                          </p:val>
                                        </p:tav>
                                      </p:tavLst>
                                    </p:anim>
                                  </p:childTnLst>
                                </p:cTn>
                              </p:par>
                            </p:childTnLst>
                          </p:cTn>
                        </p:par>
                        <p:par>
                          <p:cTn id="54" fill="hold">
                            <p:stCondLst>
                              <p:cond delay="5575"/>
                            </p:stCondLst>
                            <p:childTnLst>
                              <p:par>
                                <p:cTn id="55" presetID="14" presetClass="entr" presetSubtype="10"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randombar(horizontal)">
                                      <p:cBhvr>
                                        <p:cTn id="57" dur="250"/>
                                        <p:tgtEl>
                                          <p:spTgt spid="47"/>
                                        </p:tgtEl>
                                      </p:cBhvr>
                                    </p:animEffect>
                                  </p:childTnLst>
                                </p:cTn>
                              </p:par>
                            </p:childTnLst>
                          </p:cTn>
                        </p:par>
                        <p:par>
                          <p:cTn id="58" fill="hold">
                            <p:stCondLst>
                              <p:cond delay="6075"/>
                            </p:stCondLst>
                            <p:childTnLst>
                              <p:par>
                                <p:cTn id="59" presetID="14" presetClass="entr" presetSubtype="10"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randombar(horizontal)">
                                      <p:cBhvr>
                                        <p:cTn id="61" dur="250"/>
                                        <p:tgtEl>
                                          <p:spTgt spid="50"/>
                                        </p:tgtEl>
                                      </p:cBhvr>
                                    </p:animEffect>
                                  </p:childTnLst>
                                </p:cTn>
                              </p:par>
                            </p:childTnLst>
                          </p:cTn>
                        </p:par>
                        <p:par>
                          <p:cTn id="62" fill="hold">
                            <p:stCondLst>
                              <p:cond delay="6575"/>
                            </p:stCondLst>
                            <p:childTnLst>
                              <p:par>
                                <p:cTn id="63" presetID="14" presetClass="entr" presetSubtype="10" fill="hold" nodeType="after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randombar(horizontal)">
                                      <p:cBhvr>
                                        <p:cTn id="65" dur="2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p:bldP spid="40" grpId="0"/>
      <p:bldP spid="41" grpId="0"/>
      <p:bldP spid="42" grpId="0"/>
      <p:bldP spid="43" grpId="0"/>
      <p:bldP spid="44" grpId="0"/>
      <p:bldP spid="45" grpId="0"/>
      <p:bldP spid="4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平行四边形 74"/>
          <p:cNvSpPr>
            <a:spLocks noChangeArrowheads="1"/>
          </p:cNvSpPr>
          <p:nvPr/>
        </p:nvSpPr>
        <p:spPr bwMode="auto">
          <a:xfrm flipH="1" flipV="1">
            <a:off x="6351990" y="3989288"/>
            <a:ext cx="3090862" cy="2032000"/>
          </a:xfrm>
          <a:prstGeom prst="parallelogram">
            <a:avLst>
              <a:gd name="adj" fmla="val 24992"/>
            </a:avLst>
          </a:prstGeom>
          <a:blipFill dpi="0" rotWithShape="1">
            <a:blip r:embed="rId3">
              <a:extLst>
                <a:ext uri="{28A0092B-C50C-407E-A947-70E740481C1C}">
                  <a14:useLocalDpi xmlns:a14="http://schemas.microsoft.com/office/drawing/2010/main" val="0"/>
                </a:ext>
              </a:extLst>
            </a:blip>
            <a:srcRect/>
            <a:stretch>
              <a:fillRect/>
            </a:stretch>
          </a:blipFill>
          <a:ln>
            <a:noFill/>
          </a:ln>
        </p:spPr>
        <p:txBody>
          <a:bodyPr anchor="ctr"/>
          <a:lstStyle/>
          <a:p>
            <a:pPr algn="ctr"/>
            <a:endParaRPr lang="zh-CN" altLang="en-US">
              <a:solidFill>
                <a:srgbClr val="FFFFFF"/>
              </a:solidFill>
              <a:latin typeface="宋体" pitchFamily="2" charset="-122"/>
              <a:sym typeface="宋体" pitchFamily="2" charset="-122"/>
            </a:endParaRPr>
          </a:p>
        </p:txBody>
      </p:sp>
      <p:sp>
        <p:nvSpPr>
          <p:cNvPr id="14" name="文本框 3"/>
          <p:cNvSpPr txBox="1"/>
          <p:nvPr/>
        </p:nvSpPr>
        <p:spPr>
          <a:xfrm>
            <a:off x="1558702" y="428328"/>
            <a:ext cx="2160240" cy="646331"/>
          </a:xfrm>
          <a:prstGeom prst="rect">
            <a:avLst/>
          </a:prstGeom>
          <a:noFill/>
          <a:effectLst/>
        </p:spPr>
        <p:txBody>
          <a:bodyPr wrap="square" rtlCol="0">
            <a:spAutoFit/>
          </a:bodyPr>
          <a:lstStyle/>
          <a:p>
            <a:pPr algn="ctr"/>
            <a:r>
              <a:rPr lang="zh-CN" altLang="en-US" sz="3600" b="1" dirty="0">
                <a:gradFill flip="none" rotWithShape="1">
                  <a:gsLst>
                    <a:gs pos="0">
                      <a:srgbClr val="04B5EC"/>
                    </a:gs>
                    <a:gs pos="100000">
                      <a:srgbClr val="00C88A"/>
                    </a:gs>
                  </a:gsLst>
                  <a:lin ang="0" scaled="1"/>
                  <a:tileRect/>
                </a:gradFill>
                <a:latin typeface="微软雅黑" pitchFamily="34" charset="-122"/>
                <a:ea typeface="微软雅黑" pitchFamily="34" charset="-122"/>
              </a:rPr>
              <a:t>产品介绍</a:t>
            </a:r>
          </a:p>
        </p:txBody>
      </p:sp>
      <p:sp>
        <p:nvSpPr>
          <p:cNvPr id="15" name="矩形 10"/>
          <p:cNvSpPr>
            <a:spLocks noChangeArrowheads="1"/>
          </p:cNvSpPr>
          <p:nvPr/>
        </p:nvSpPr>
        <p:spPr bwMode="auto">
          <a:xfrm flipH="1">
            <a:off x="2943800" y="1884263"/>
            <a:ext cx="3101900" cy="2032000"/>
          </a:xfrm>
          <a:prstGeom prst="parallelogram">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anchor="ctr"/>
          <a:lstStyle/>
          <a:p>
            <a:pPr algn="ctr"/>
            <a:endParaRPr lang="zh-CN" altLang="en-US">
              <a:solidFill>
                <a:srgbClr val="FFFFFF"/>
              </a:solidFill>
              <a:latin typeface="宋体" pitchFamily="2" charset="-122"/>
              <a:sym typeface="宋体" pitchFamily="2" charset="-122"/>
            </a:endParaRPr>
          </a:p>
        </p:txBody>
      </p:sp>
      <p:sp>
        <p:nvSpPr>
          <p:cNvPr id="16" name="矩形 15"/>
          <p:cNvSpPr/>
          <p:nvPr/>
        </p:nvSpPr>
        <p:spPr>
          <a:xfrm>
            <a:off x="7161912" y="2134286"/>
            <a:ext cx="2605702" cy="400110"/>
          </a:xfrm>
          <a:prstGeom prst="rect">
            <a:avLst/>
          </a:prstGeom>
        </p:spPr>
        <p:txBody>
          <a:bodyPr wrap="square">
            <a:spAutoFit/>
          </a:bodyPr>
          <a:lstStyle/>
          <a:p>
            <a:pPr lvl="0"/>
            <a:r>
              <a:rPr lang="zh-CN" altLang="en-US" sz="2000" b="1" dirty="0" smtClean="0">
                <a:solidFill>
                  <a:srgbClr val="00A1DA"/>
                </a:solidFill>
                <a:latin typeface="微软雅黑" pitchFamily="34" charset="-122"/>
                <a:ea typeface="微软雅黑" pitchFamily="34" charset="-122"/>
              </a:rPr>
              <a:t>网站建设</a:t>
            </a:r>
            <a:endParaRPr lang="zh-CN" altLang="en-US" sz="2000" b="1" dirty="0">
              <a:solidFill>
                <a:srgbClr val="00A1DA"/>
              </a:solidFill>
              <a:latin typeface="微软雅黑" pitchFamily="34" charset="-122"/>
              <a:ea typeface="微软雅黑" pitchFamily="34" charset="-122"/>
            </a:endParaRPr>
          </a:p>
        </p:txBody>
      </p:sp>
      <p:sp>
        <p:nvSpPr>
          <p:cNvPr id="17" name="矩形 16"/>
          <p:cNvSpPr/>
          <p:nvPr/>
        </p:nvSpPr>
        <p:spPr>
          <a:xfrm>
            <a:off x="6818967" y="2560986"/>
            <a:ext cx="2378331" cy="867930"/>
          </a:xfrm>
          <a:prstGeom prst="rect">
            <a:avLst/>
          </a:prstGeom>
        </p:spPr>
        <p:txBody>
          <a:bodyPr wrap="square">
            <a:spAutoFit/>
          </a:bodyPr>
          <a:lstStyle/>
          <a:p>
            <a:pPr>
              <a:lnSpc>
                <a:spcPct val="120000"/>
              </a:lnSpc>
            </a:pPr>
            <a:r>
              <a:rPr lang="zh-CN" altLang="en-US" sz="1400" dirty="0" smtClean="0">
                <a:solidFill>
                  <a:schemeClr val="tx1">
                    <a:lumMod val="75000"/>
                    <a:lumOff val="25000"/>
                  </a:schemeClr>
                </a:solidFill>
                <a:latin typeface="微软雅黑" pitchFamily="34" charset="-122"/>
                <a:ea typeface="微软雅黑" pitchFamily="34" charset="-122"/>
              </a:rPr>
              <a:t>响应式网站、</a:t>
            </a:r>
            <a:r>
              <a:rPr lang="en-US" altLang="zh-CN" sz="1400" dirty="0" smtClean="0">
                <a:solidFill>
                  <a:schemeClr val="tx1">
                    <a:lumMod val="75000"/>
                    <a:lumOff val="25000"/>
                  </a:schemeClr>
                </a:solidFill>
                <a:latin typeface="微软雅黑" pitchFamily="34" charset="-122"/>
                <a:ea typeface="微软雅黑" pitchFamily="34" charset="-122"/>
              </a:rPr>
              <a:t>H5</a:t>
            </a:r>
            <a:r>
              <a:rPr lang="zh-CN" altLang="en-US" sz="1400" dirty="0" smtClean="0">
                <a:solidFill>
                  <a:schemeClr val="tx1">
                    <a:lumMod val="75000"/>
                    <a:lumOff val="25000"/>
                  </a:schemeClr>
                </a:solidFill>
                <a:latin typeface="微软雅黑" pitchFamily="34" charset="-122"/>
                <a:ea typeface="微软雅黑" pitchFamily="34" charset="-122"/>
              </a:rPr>
              <a:t>网站、门户网站、行业网站、企事业单位官方品牌网站</a:t>
            </a:r>
            <a:r>
              <a:rPr lang="zh-CN" altLang="en-US" sz="1400" dirty="0">
                <a:solidFill>
                  <a:schemeClr val="tx1">
                    <a:lumMod val="75000"/>
                    <a:lumOff val="25000"/>
                  </a:schemeClr>
                </a:solidFill>
                <a:latin typeface="微软雅黑" pitchFamily="34" charset="-122"/>
                <a:ea typeface="微软雅黑" pitchFamily="34" charset="-122"/>
              </a:rPr>
              <a:t>建设</a:t>
            </a:r>
            <a:r>
              <a:rPr lang="zh-CN" altLang="en-US" sz="1400" dirty="0" smtClean="0">
                <a:solidFill>
                  <a:schemeClr val="tx1">
                    <a:lumMod val="75000"/>
                    <a:lumOff val="25000"/>
                  </a:schemeClr>
                </a:solidFill>
                <a:latin typeface="微软雅黑" pitchFamily="34" charset="-122"/>
                <a:ea typeface="微软雅黑" pitchFamily="34" charset="-122"/>
              </a:rPr>
              <a:t>。</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18" name="矩形 17"/>
          <p:cNvSpPr/>
          <p:nvPr/>
        </p:nvSpPr>
        <p:spPr>
          <a:xfrm>
            <a:off x="2206774" y="4258113"/>
            <a:ext cx="3735949" cy="400110"/>
          </a:xfrm>
          <a:prstGeom prst="rect">
            <a:avLst/>
          </a:prstGeom>
        </p:spPr>
        <p:txBody>
          <a:bodyPr wrap="square">
            <a:spAutoFit/>
          </a:bodyPr>
          <a:lstStyle/>
          <a:p>
            <a:pPr lvl="0"/>
            <a:r>
              <a:rPr lang="zh-CN" altLang="en-US" sz="2000" b="1" dirty="0" smtClean="0">
                <a:solidFill>
                  <a:srgbClr val="00A1DA"/>
                </a:solidFill>
                <a:latin typeface="微软雅黑" pitchFamily="34" charset="-122"/>
                <a:ea typeface="微软雅黑" pitchFamily="34" charset="-122"/>
              </a:rPr>
              <a:t>软件开发</a:t>
            </a:r>
            <a:r>
              <a:rPr lang="en-US" altLang="zh-CN" sz="2000" b="1" dirty="0" smtClean="0">
                <a:solidFill>
                  <a:srgbClr val="00A1DA"/>
                </a:solidFill>
                <a:latin typeface="微软雅黑" pitchFamily="34" charset="-122"/>
                <a:ea typeface="微软雅黑" pitchFamily="34" charset="-122"/>
              </a:rPr>
              <a:t>/APP</a:t>
            </a:r>
            <a:r>
              <a:rPr lang="zh-CN" altLang="en-US" sz="2000" b="1" dirty="0" smtClean="0">
                <a:solidFill>
                  <a:srgbClr val="00A1DA"/>
                </a:solidFill>
                <a:latin typeface="微软雅黑" pitchFamily="34" charset="-122"/>
                <a:ea typeface="微软雅黑" pitchFamily="34" charset="-122"/>
              </a:rPr>
              <a:t>制作</a:t>
            </a:r>
            <a:r>
              <a:rPr lang="en-US" altLang="zh-CN" sz="2000" b="1" dirty="0" smtClean="0">
                <a:solidFill>
                  <a:srgbClr val="00A1DA"/>
                </a:solidFill>
                <a:latin typeface="微软雅黑" pitchFamily="34" charset="-122"/>
                <a:ea typeface="微软雅黑" pitchFamily="34" charset="-122"/>
              </a:rPr>
              <a:t>/</a:t>
            </a:r>
            <a:r>
              <a:rPr lang="zh-CN" altLang="en-US" sz="2000" b="1" dirty="0" smtClean="0">
                <a:solidFill>
                  <a:srgbClr val="00A1DA"/>
                </a:solidFill>
                <a:latin typeface="微软雅黑" pitchFamily="34" charset="-122"/>
                <a:ea typeface="微软雅黑" pitchFamily="34" charset="-122"/>
              </a:rPr>
              <a:t>人工智能</a:t>
            </a:r>
            <a:endParaRPr lang="zh-CN" altLang="en-US" sz="2000" b="1" dirty="0">
              <a:solidFill>
                <a:srgbClr val="00A1DA"/>
              </a:solidFill>
              <a:latin typeface="微软雅黑" pitchFamily="34" charset="-122"/>
              <a:ea typeface="微软雅黑" pitchFamily="34" charset="-122"/>
            </a:endParaRPr>
          </a:p>
        </p:txBody>
      </p:sp>
      <p:sp>
        <p:nvSpPr>
          <p:cNvPr id="19" name="矩形 18"/>
          <p:cNvSpPr/>
          <p:nvPr/>
        </p:nvSpPr>
        <p:spPr>
          <a:xfrm>
            <a:off x="2638823" y="4683287"/>
            <a:ext cx="2787748" cy="1384995"/>
          </a:xfrm>
          <a:prstGeom prst="rect">
            <a:avLst/>
          </a:prstGeom>
        </p:spPr>
        <p:txBody>
          <a:bodyPr wrap="square">
            <a:spAutoFit/>
          </a:bodyPr>
          <a:lstStyle/>
          <a:p>
            <a:pPr>
              <a:lnSpc>
                <a:spcPct val="120000"/>
              </a:lnSpc>
            </a:pPr>
            <a:r>
              <a:rPr lang="zh-CN" altLang="en-US" sz="1400" dirty="0">
                <a:solidFill>
                  <a:schemeClr val="tx1">
                    <a:lumMod val="75000"/>
                    <a:lumOff val="25000"/>
                  </a:schemeClr>
                </a:solidFill>
                <a:latin typeface="微软雅黑" pitchFamily="34" charset="-122"/>
                <a:ea typeface="微软雅黑" pitchFamily="34" charset="-122"/>
              </a:rPr>
              <a:t>打造您的专属优质</a:t>
            </a:r>
            <a:r>
              <a:rPr lang="en-US" altLang="zh-CN" sz="1400" dirty="0">
                <a:solidFill>
                  <a:schemeClr val="tx1">
                    <a:lumMod val="75000"/>
                    <a:lumOff val="25000"/>
                  </a:schemeClr>
                </a:solidFill>
                <a:latin typeface="微软雅黑" pitchFamily="34" charset="-122"/>
                <a:ea typeface="微软雅黑" pitchFamily="34" charset="-122"/>
              </a:rPr>
              <a:t>APP</a:t>
            </a:r>
          </a:p>
          <a:p>
            <a:pPr>
              <a:lnSpc>
                <a:spcPct val="120000"/>
              </a:lnSpc>
            </a:pPr>
            <a:r>
              <a:rPr lang="en-US" altLang="zh-CN" sz="1400" dirty="0">
                <a:solidFill>
                  <a:schemeClr val="tx1">
                    <a:lumMod val="75000"/>
                    <a:lumOff val="25000"/>
                  </a:schemeClr>
                </a:solidFill>
                <a:latin typeface="微软雅黑" pitchFamily="34" charset="-122"/>
                <a:ea typeface="微软雅黑" pitchFamily="34" charset="-122"/>
              </a:rPr>
              <a:t>ANDROID</a:t>
            </a:r>
            <a:r>
              <a:rPr lang="zh-CN" altLang="en-US" sz="1400" dirty="0">
                <a:solidFill>
                  <a:schemeClr val="tx1">
                    <a:lumMod val="75000"/>
                    <a:lumOff val="25000"/>
                  </a:schemeClr>
                </a:solidFill>
                <a:latin typeface="微软雅黑" pitchFamily="34" charset="-122"/>
                <a:ea typeface="微软雅黑" pitchFamily="34" charset="-122"/>
              </a:rPr>
              <a:t>开发、</a:t>
            </a:r>
            <a:r>
              <a:rPr lang="en-US" altLang="zh-CN" sz="1400" dirty="0">
                <a:solidFill>
                  <a:schemeClr val="tx1">
                    <a:lumMod val="75000"/>
                    <a:lumOff val="25000"/>
                  </a:schemeClr>
                </a:solidFill>
                <a:latin typeface="微软雅黑" pitchFamily="34" charset="-122"/>
                <a:ea typeface="微软雅黑" pitchFamily="34" charset="-122"/>
              </a:rPr>
              <a:t>IOS</a:t>
            </a:r>
            <a:r>
              <a:rPr lang="zh-CN" altLang="en-US" sz="1400" dirty="0">
                <a:solidFill>
                  <a:schemeClr val="tx1">
                    <a:lumMod val="75000"/>
                    <a:lumOff val="25000"/>
                  </a:schemeClr>
                </a:solidFill>
                <a:latin typeface="微软雅黑" pitchFamily="34" charset="-122"/>
                <a:ea typeface="微软雅黑" pitchFamily="34" charset="-122"/>
              </a:rPr>
              <a:t>开发、</a:t>
            </a:r>
            <a:r>
              <a:rPr lang="en-US" altLang="zh-CN" sz="1400" dirty="0">
                <a:solidFill>
                  <a:schemeClr val="tx1">
                    <a:lumMod val="75000"/>
                    <a:lumOff val="25000"/>
                  </a:schemeClr>
                </a:solidFill>
                <a:latin typeface="微软雅黑" pitchFamily="34" charset="-122"/>
                <a:ea typeface="微软雅黑" pitchFamily="34" charset="-122"/>
              </a:rPr>
              <a:t>UI</a:t>
            </a:r>
            <a:r>
              <a:rPr lang="zh-CN" altLang="en-US" sz="1400" dirty="0">
                <a:solidFill>
                  <a:schemeClr val="tx1">
                    <a:lumMod val="75000"/>
                    <a:lumOff val="25000"/>
                  </a:schemeClr>
                </a:solidFill>
                <a:latin typeface="微软雅黑" pitchFamily="34" charset="-122"/>
                <a:ea typeface="微软雅黑" pitchFamily="34" charset="-122"/>
              </a:rPr>
              <a:t>设计，为企业提供完善移动互联网方案</a:t>
            </a:r>
            <a:r>
              <a:rPr lang="zh-CN" altLang="en-US" sz="1400" dirty="0" smtClean="0">
                <a:solidFill>
                  <a:schemeClr val="tx1">
                    <a:lumMod val="75000"/>
                    <a:lumOff val="25000"/>
                  </a:schemeClr>
                </a:solidFill>
                <a:latin typeface="微软雅黑" pitchFamily="34" charset="-122"/>
                <a:ea typeface="微软雅黑" pitchFamily="34" charset="-122"/>
              </a:rPr>
              <a:t>。人工智能软件硬件互助，建设智慧互联网</a:t>
            </a:r>
            <a:r>
              <a:rPr lang="en-US" altLang="zh-CN" sz="1400" dirty="0" smtClean="0">
                <a:solidFill>
                  <a:schemeClr val="tx1">
                    <a:lumMod val="75000"/>
                    <a:lumOff val="25000"/>
                  </a:schemeClr>
                </a:solidFill>
                <a:latin typeface="微软雅黑" pitchFamily="34" charset="-122"/>
                <a:ea typeface="微软雅黑" pitchFamily="34" charset="-122"/>
              </a:rPr>
              <a:t>.</a:t>
            </a:r>
            <a:endParaRPr lang="zh-CN" altLang="en-US" sz="1400" dirty="0">
              <a:solidFill>
                <a:schemeClr val="tx1">
                  <a:lumMod val="75000"/>
                  <a:lumOff val="25000"/>
                </a:schemeClr>
              </a:solidFill>
              <a:latin typeface="微软雅黑" pitchFamily="34" charset="-122"/>
              <a:ea typeface="微软雅黑" pitchFamily="34" charset="-122"/>
            </a:endParaRPr>
          </a:p>
        </p:txBody>
      </p:sp>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2273" y="3989288"/>
            <a:ext cx="3071066" cy="2047377"/>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6757" y="1884263"/>
            <a:ext cx="3657600" cy="203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par>
                          <p:cTn id="9" fill="hold">
                            <p:stCondLst>
                              <p:cond delay="650"/>
                            </p:stCondLst>
                            <p:childTnLst>
                              <p:par>
                                <p:cTn id="10" presetID="23" presetClass="entr" presetSubtype="16"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childTnLst>
                                </p:cTn>
                              </p:par>
                            </p:childTnLst>
                          </p:cTn>
                        </p:par>
                        <p:par>
                          <p:cTn id="14" fill="hold">
                            <p:stCondLst>
                              <p:cond delay="1150"/>
                            </p:stCondLst>
                            <p:childTnLst>
                              <p:par>
                                <p:cTn id="15" presetID="23" presetClass="entr" presetSubtype="16" fill="hold" grpId="0" nodeType="afterEffect">
                                  <p:stCondLst>
                                    <p:cond delay="0"/>
                                  </p:stCondLst>
                                  <p:iterate type="lt">
                                    <p:tmPct val="10000"/>
                                  </p:iterate>
                                  <p:childTnLst>
                                    <p:set>
                                      <p:cBhvr>
                                        <p:cTn id="16" dur="1" fill="hold">
                                          <p:stCondLst>
                                            <p:cond delay="0"/>
                                          </p:stCondLst>
                                        </p:cTn>
                                        <p:tgtEl>
                                          <p:spTgt spid="16"/>
                                        </p:tgtEl>
                                        <p:attrNameLst>
                                          <p:attrName>style.visibility</p:attrName>
                                        </p:attrNameLst>
                                      </p:cBhvr>
                                      <p:to>
                                        <p:strVal val="visible"/>
                                      </p:to>
                                    </p:set>
                                    <p:anim calcmode="lin" valueType="num">
                                      <p:cBhvr>
                                        <p:cTn id="17" dur="250" fill="hold"/>
                                        <p:tgtEl>
                                          <p:spTgt spid="16"/>
                                        </p:tgtEl>
                                        <p:attrNameLst>
                                          <p:attrName>ppt_w</p:attrName>
                                        </p:attrNameLst>
                                      </p:cBhvr>
                                      <p:tavLst>
                                        <p:tav tm="0">
                                          <p:val>
                                            <p:fltVal val="0"/>
                                          </p:val>
                                        </p:tav>
                                        <p:tav tm="100000">
                                          <p:val>
                                            <p:strVal val="#ppt_w"/>
                                          </p:val>
                                        </p:tav>
                                      </p:tavLst>
                                    </p:anim>
                                    <p:anim calcmode="lin" valueType="num">
                                      <p:cBhvr>
                                        <p:cTn id="18" dur="250" fill="hold"/>
                                        <p:tgtEl>
                                          <p:spTgt spid="16"/>
                                        </p:tgtEl>
                                        <p:attrNameLst>
                                          <p:attrName>ppt_h</p:attrName>
                                        </p:attrNameLst>
                                      </p:cBhvr>
                                      <p:tavLst>
                                        <p:tav tm="0">
                                          <p:val>
                                            <p:fltVal val="0"/>
                                          </p:val>
                                        </p:tav>
                                        <p:tav tm="100000">
                                          <p:val>
                                            <p:strVal val="#ppt_h"/>
                                          </p:val>
                                        </p:tav>
                                      </p:tavLst>
                                    </p:anim>
                                  </p:childTnLst>
                                </p:cTn>
                              </p:par>
                            </p:childTnLst>
                          </p:cTn>
                        </p:par>
                        <p:par>
                          <p:cTn id="19" fill="hold">
                            <p:stCondLst>
                              <p:cond delay="1474"/>
                            </p:stCondLst>
                            <p:childTnLst>
                              <p:par>
                                <p:cTn id="20" presetID="14" presetClass="entr" presetSubtype="1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250"/>
                                        <p:tgtEl>
                                          <p:spTgt spid="17"/>
                                        </p:tgtEl>
                                      </p:cBhvr>
                                    </p:animEffect>
                                  </p:childTnLst>
                                </p:cTn>
                              </p:par>
                            </p:childTnLst>
                          </p:cTn>
                        </p:par>
                        <p:par>
                          <p:cTn id="23" fill="hold">
                            <p:stCondLst>
                              <p:cond delay="1974"/>
                            </p:stCondLst>
                            <p:childTnLst>
                              <p:par>
                                <p:cTn id="24" presetID="23" presetClass="entr" presetSubtype="16"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childTnLst>
                                </p:cTn>
                              </p:par>
                            </p:childTnLst>
                          </p:cTn>
                        </p:par>
                        <p:par>
                          <p:cTn id="28" fill="hold">
                            <p:stCondLst>
                              <p:cond delay="2474"/>
                            </p:stCondLst>
                            <p:childTnLst>
                              <p:par>
                                <p:cTn id="29" presetID="23" presetClass="entr" presetSubtype="16" fill="hold" grpId="0" nodeType="afterEffect">
                                  <p:stCondLst>
                                    <p:cond delay="0"/>
                                  </p:stCondLst>
                                  <p:iterate type="lt">
                                    <p:tmPct val="10000"/>
                                  </p:iterate>
                                  <p:childTnLst>
                                    <p:set>
                                      <p:cBhvr>
                                        <p:cTn id="30" dur="1" fill="hold">
                                          <p:stCondLst>
                                            <p:cond delay="0"/>
                                          </p:stCondLst>
                                        </p:cTn>
                                        <p:tgtEl>
                                          <p:spTgt spid="18"/>
                                        </p:tgtEl>
                                        <p:attrNameLst>
                                          <p:attrName>style.visibility</p:attrName>
                                        </p:attrNameLst>
                                      </p:cBhvr>
                                      <p:to>
                                        <p:strVal val="visible"/>
                                      </p:to>
                                    </p:set>
                                    <p:anim calcmode="lin" valueType="num">
                                      <p:cBhvr>
                                        <p:cTn id="31" dur="250" fill="hold"/>
                                        <p:tgtEl>
                                          <p:spTgt spid="18"/>
                                        </p:tgtEl>
                                        <p:attrNameLst>
                                          <p:attrName>ppt_w</p:attrName>
                                        </p:attrNameLst>
                                      </p:cBhvr>
                                      <p:tavLst>
                                        <p:tav tm="0">
                                          <p:val>
                                            <p:fltVal val="0"/>
                                          </p:val>
                                        </p:tav>
                                        <p:tav tm="100000">
                                          <p:val>
                                            <p:strVal val="#ppt_w"/>
                                          </p:val>
                                        </p:tav>
                                      </p:tavLst>
                                    </p:anim>
                                    <p:anim calcmode="lin" valueType="num">
                                      <p:cBhvr>
                                        <p:cTn id="32" dur="250" fill="hold"/>
                                        <p:tgtEl>
                                          <p:spTgt spid="18"/>
                                        </p:tgtEl>
                                        <p:attrNameLst>
                                          <p:attrName>ppt_h</p:attrName>
                                        </p:attrNameLst>
                                      </p:cBhvr>
                                      <p:tavLst>
                                        <p:tav tm="0">
                                          <p:val>
                                            <p:fltVal val="0"/>
                                          </p:val>
                                        </p:tav>
                                        <p:tav tm="100000">
                                          <p:val>
                                            <p:strVal val="#ppt_h"/>
                                          </p:val>
                                        </p:tav>
                                      </p:tavLst>
                                    </p:anim>
                                  </p:childTnLst>
                                </p:cTn>
                              </p:par>
                            </p:childTnLst>
                          </p:cTn>
                        </p:par>
                        <p:par>
                          <p:cTn id="33" fill="hold">
                            <p:stCondLst>
                              <p:cond delay="2824"/>
                            </p:stCondLst>
                            <p:childTnLst>
                              <p:par>
                                <p:cTn id="34" presetID="14" presetClass="entr" presetSubtype="1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randombar(horizontal)">
                                      <p:cBhvr>
                                        <p:cTn id="36"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15" grpId="0" animBg="1"/>
      <p:bldP spid="16" grpId="0"/>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平行四边形 74"/>
          <p:cNvSpPr>
            <a:spLocks noChangeArrowheads="1"/>
          </p:cNvSpPr>
          <p:nvPr/>
        </p:nvSpPr>
        <p:spPr bwMode="auto">
          <a:xfrm flipH="1" flipV="1">
            <a:off x="6351990" y="3989288"/>
            <a:ext cx="3090862" cy="2032000"/>
          </a:xfrm>
          <a:prstGeom prst="parallelogram">
            <a:avLst>
              <a:gd name="adj" fmla="val 24992"/>
            </a:avLst>
          </a:prstGeom>
          <a:blipFill dpi="0" rotWithShape="1">
            <a:blip r:embed="rId3">
              <a:extLst>
                <a:ext uri="{28A0092B-C50C-407E-A947-70E740481C1C}">
                  <a14:useLocalDpi xmlns:a14="http://schemas.microsoft.com/office/drawing/2010/main" val="0"/>
                </a:ext>
              </a:extLst>
            </a:blip>
            <a:srcRect/>
            <a:stretch>
              <a:fillRect/>
            </a:stretch>
          </a:blipFill>
          <a:ln>
            <a:noFill/>
          </a:ln>
        </p:spPr>
        <p:txBody>
          <a:bodyPr anchor="ctr"/>
          <a:lstStyle/>
          <a:p>
            <a:pPr algn="ctr"/>
            <a:endParaRPr lang="zh-CN" altLang="en-US">
              <a:solidFill>
                <a:srgbClr val="FFFFFF"/>
              </a:solidFill>
              <a:latin typeface="宋体" pitchFamily="2" charset="-122"/>
              <a:sym typeface="宋体" pitchFamily="2" charset="-122"/>
            </a:endParaRPr>
          </a:p>
        </p:txBody>
      </p:sp>
      <p:sp>
        <p:nvSpPr>
          <p:cNvPr id="14" name="文本框 3"/>
          <p:cNvSpPr txBox="1"/>
          <p:nvPr/>
        </p:nvSpPr>
        <p:spPr>
          <a:xfrm>
            <a:off x="1558702" y="428328"/>
            <a:ext cx="2160240" cy="646331"/>
          </a:xfrm>
          <a:prstGeom prst="rect">
            <a:avLst/>
          </a:prstGeom>
          <a:noFill/>
          <a:effectLst/>
        </p:spPr>
        <p:txBody>
          <a:bodyPr wrap="square" rtlCol="0">
            <a:spAutoFit/>
          </a:bodyPr>
          <a:lstStyle/>
          <a:p>
            <a:pPr algn="ctr"/>
            <a:r>
              <a:rPr lang="zh-CN" altLang="en-US" sz="3600" b="1" dirty="0">
                <a:gradFill flip="none" rotWithShape="1">
                  <a:gsLst>
                    <a:gs pos="0">
                      <a:srgbClr val="04B5EC"/>
                    </a:gs>
                    <a:gs pos="100000">
                      <a:srgbClr val="00C88A"/>
                    </a:gs>
                  </a:gsLst>
                  <a:lin ang="0" scaled="1"/>
                  <a:tileRect/>
                </a:gradFill>
                <a:latin typeface="微软雅黑" pitchFamily="34" charset="-122"/>
                <a:ea typeface="微软雅黑" pitchFamily="34" charset="-122"/>
              </a:rPr>
              <a:t>产品介绍</a:t>
            </a:r>
          </a:p>
        </p:txBody>
      </p:sp>
      <p:sp>
        <p:nvSpPr>
          <p:cNvPr id="15" name="矩形 10"/>
          <p:cNvSpPr>
            <a:spLocks noChangeArrowheads="1"/>
          </p:cNvSpPr>
          <p:nvPr/>
        </p:nvSpPr>
        <p:spPr bwMode="auto">
          <a:xfrm flipH="1">
            <a:off x="2943800" y="1884263"/>
            <a:ext cx="3101900" cy="2032000"/>
          </a:xfrm>
          <a:prstGeom prst="parallelogram">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anchor="ctr"/>
          <a:lstStyle/>
          <a:p>
            <a:pPr algn="ctr"/>
            <a:endParaRPr lang="zh-CN" altLang="en-US">
              <a:solidFill>
                <a:srgbClr val="FFFFFF"/>
              </a:solidFill>
              <a:latin typeface="宋体" pitchFamily="2" charset="-122"/>
              <a:sym typeface="宋体" pitchFamily="2" charset="-122"/>
            </a:endParaRPr>
          </a:p>
        </p:txBody>
      </p:sp>
      <p:sp>
        <p:nvSpPr>
          <p:cNvPr id="16" name="矩形 15"/>
          <p:cNvSpPr/>
          <p:nvPr/>
        </p:nvSpPr>
        <p:spPr>
          <a:xfrm>
            <a:off x="7161912" y="2134286"/>
            <a:ext cx="2605702" cy="400110"/>
          </a:xfrm>
          <a:prstGeom prst="rect">
            <a:avLst/>
          </a:prstGeom>
        </p:spPr>
        <p:txBody>
          <a:bodyPr wrap="square">
            <a:spAutoFit/>
          </a:bodyPr>
          <a:lstStyle/>
          <a:p>
            <a:pPr lvl="0"/>
            <a:r>
              <a:rPr lang="zh-CN" altLang="en-US" sz="2000" b="1" dirty="0" smtClean="0">
                <a:solidFill>
                  <a:srgbClr val="00A1DA"/>
                </a:solidFill>
                <a:latin typeface="微软雅黑" pitchFamily="34" charset="-122"/>
                <a:ea typeface="微软雅黑" pitchFamily="34" charset="-122"/>
              </a:rPr>
              <a:t>企业邮局</a:t>
            </a:r>
            <a:endParaRPr lang="zh-CN" altLang="en-US" sz="2000" b="1" dirty="0">
              <a:solidFill>
                <a:srgbClr val="00A1DA"/>
              </a:solidFill>
              <a:latin typeface="微软雅黑" pitchFamily="34" charset="-122"/>
              <a:ea typeface="微软雅黑" pitchFamily="34" charset="-122"/>
            </a:endParaRPr>
          </a:p>
        </p:txBody>
      </p:sp>
      <p:sp>
        <p:nvSpPr>
          <p:cNvPr id="17" name="矩形 16"/>
          <p:cNvSpPr/>
          <p:nvPr/>
        </p:nvSpPr>
        <p:spPr>
          <a:xfrm>
            <a:off x="6818967" y="2560986"/>
            <a:ext cx="2378331" cy="1384995"/>
          </a:xfrm>
          <a:prstGeom prst="rect">
            <a:avLst/>
          </a:prstGeom>
        </p:spPr>
        <p:txBody>
          <a:bodyPr wrap="square">
            <a:spAutoFit/>
          </a:bodyPr>
          <a:lstStyle/>
          <a:p>
            <a:pPr>
              <a:lnSpc>
                <a:spcPct val="120000"/>
              </a:lnSpc>
            </a:pPr>
            <a:r>
              <a:rPr lang="zh-CN" altLang="en-US" sz="1400" dirty="0"/>
              <a:t>亿级邮件系统架构海外转发，安全可靠海外转发，安全可靠高效反垃圾、反病毒高效反垃圾、反病毒高稳定性</a:t>
            </a:r>
            <a:r>
              <a:rPr lang="en-US" altLang="zh-CN" sz="1400" dirty="0"/>
              <a:t>,</a:t>
            </a:r>
            <a:r>
              <a:rPr lang="zh-CN" altLang="en-US" sz="1400" dirty="0"/>
              <a:t>超大容量高稳定性</a:t>
            </a:r>
            <a:r>
              <a:rPr lang="en-US" altLang="zh-CN" sz="1400" dirty="0"/>
              <a:t>,</a:t>
            </a:r>
            <a:r>
              <a:rPr lang="zh-CN" altLang="en-US" sz="1400" dirty="0"/>
              <a:t>超大容量</a:t>
            </a:r>
            <a:r>
              <a:rPr lang="zh-CN" altLang="en-US" sz="1400" dirty="0" smtClean="0">
                <a:solidFill>
                  <a:schemeClr val="tx1">
                    <a:lumMod val="75000"/>
                    <a:lumOff val="25000"/>
                  </a:schemeClr>
                </a:solidFill>
                <a:latin typeface="微软雅黑" pitchFamily="34" charset="-122"/>
                <a:ea typeface="微软雅黑" pitchFamily="34" charset="-122"/>
              </a:rPr>
              <a:t>。</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18" name="矩形 17"/>
          <p:cNvSpPr/>
          <p:nvPr/>
        </p:nvSpPr>
        <p:spPr>
          <a:xfrm>
            <a:off x="3899123" y="4258113"/>
            <a:ext cx="2043600" cy="400110"/>
          </a:xfrm>
          <a:prstGeom prst="rect">
            <a:avLst/>
          </a:prstGeom>
        </p:spPr>
        <p:txBody>
          <a:bodyPr wrap="square">
            <a:spAutoFit/>
          </a:bodyPr>
          <a:lstStyle/>
          <a:p>
            <a:pPr lvl="0"/>
            <a:r>
              <a:rPr lang="zh-CN" altLang="en-US" sz="2000" b="1" dirty="0" smtClean="0">
                <a:solidFill>
                  <a:srgbClr val="00A1DA"/>
                </a:solidFill>
                <a:latin typeface="微软雅黑" pitchFamily="34" charset="-122"/>
                <a:ea typeface="微软雅黑" pitchFamily="34" charset="-122"/>
              </a:rPr>
              <a:t>虚拟主机</a:t>
            </a:r>
            <a:endParaRPr lang="zh-CN" altLang="en-US" sz="2000" b="1" dirty="0">
              <a:solidFill>
                <a:srgbClr val="00A1DA"/>
              </a:solidFill>
              <a:latin typeface="微软雅黑" pitchFamily="34" charset="-122"/>
              <a:ea typeface="微软雅黑" pitchFamily="34" charset="-122"/>
            </a:endParaRPr>
          </a:p>
        </p:txBody>
      </p:sp>
      <p:sp>
        <p:nvSpPr>
          <p:cNvPr id="19" name="矩形 18"/>
          <p:cNvSpPr/>
          <p:nvPr/>
        </p:nvSpPr>
        <p:spPr>
          <a:xfrm>
            <a:off x="2638823" y="4683287"/>
            <a:ext cx="2787748" cy="1384995"/>
          </a:xfrm>
          <a:prstGeom prst="rect">
            <a:avLst/>
          </a:prstGeom>
        </p:spPr>
        <p:txBody>
          <a:bodyPr wrap="square">
            <a:spAutoFit/>
          </a:bodyPr>
          <a:lstStyle/>
          <a:p>
            <a:pPr>
              <a:lnSpc>
                <a:spcPct val="120000"/>
              </a:lnSpc>
            </a:pPr>
            <a:r>
              <a:rPr lang="zh-CN" altLang="en-US" sz="1400" dirty="0"/>
              <a:t>阿里云主机服务</a:t>
            </a:r>
            <a:r>
              <a:rPr lang="en-US" altLang="zh-CN" sz="1400" dirty="0"/>
              <a:t>LIUNX</a:t>
            </a:r>
            <a:r>
              <a:rPr lang="zh-CN" altLang="en-US" sz="1400" dirty="0"/>
              <a:t>系统平台；高安全性稳定性；阿里云快速备案；</a:t>
            </a:r>
            <a:r>
              <a:rPr lang="en-US" altLang="zh-CN" sz="1400" dirty="0"/>
              <a:t>IIS</a:t>
            </a:r>
            <a:r>
              <a:rPr lang="zh-CN" altLang="en-US" sz="1400" dirty="0"/>
              <a:t>、</a:t>
            </a:r>
            <a:r>
              <a:rPr lang="en-US" altLang="zh-CN" sz="1400" dirty="0"/>
              <a:t>Apache</a:t>
            </a:r>
            <a:r>
              <a:rPr lang="zh-CN" altLang="en-US" sz="1400" dirty="0"/>
              <a:t>性能不限；空间、流量大小不限；数据定期备份；优质的售后服务</a:t>
            </a:r>
            <a:r>
              <a:rPr lang="zh-CN" altLang="en-US" sz="1400" dirty="0" smtClean="0">
                <a:solidFill>
                  <a:schemeClr val="tx1">
                    <a:lumMod val="75000"/>
                    <a:lumOff val="25000"/>
                  </a:schemeClr>
                </a:solidFill>
                <a:latin typeface="微软雅黑" pitchFamily="34" charset="-122"/>
                <a:ea typeface="微软雅黑" pitchFamily="34" charset="-122"/>
              </a:rPr>
              <a:t>。</a:t>
            </a:r>
            <a:endParaRPr lang="zh-CN" altLang="en-US" sz="1400" dirty="0">
              <a:solidFill>
                <a:schemeClr val="tx1">
                  <a:lumMod val="75000"/>
                  <a:lumOff val="25000"/>
                </a:schemeClr>
              </a:solidFill>
              <a:latin typeface="微软雅黑" pitchFamily="34" charset="-122"/>
              <a:ea typeface="微软雅黑" pitchFamily="34" charset="-122"/>
            </a:endParaRPr>
          </a:p>
        </p:txBody>
      </p:sp>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2273" y="3989288"/>
            <a:ext cx="3071066" cy="2047377"/>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6757" y="1884263"/>
            <a:ext cx="3657600" cy="2032000"/>
          </a:xfrm>
          <a:prstGeom prst="rect">
            <a:avLst/>
          </a:prstGeom>
        </p:spPr>
      </p:pic>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2135" y="1628801"/>
            <a:ext cx="4141148" cy="2300638"/>
          </a:xfrm>
          <a:prstGeom prst="rect">
            <a:avLst/>
          </a:prstGeom>
        </p:spPr>
      </p:pic>
      <p:pic>
        <p:nvPicPr>
          <p:cNvPr id="20" name="图片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37560" y="3929439"/>
            <a:ext cx="3530192" cy="25888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par>
                          <p:cTn id="9" fill="hold">
                            <p:stCondLst>
                              <p:cond delay="650"/>
                            </p:stCondLst>
                            <p:childTnLst>
                              <p:par>
                                <p:cTn id="10" presetID="23" presetClass="entr" presetSubtype="16"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childTnLst>
                                </p:cTn>
                              </p:par>
                            </p:childTnLst>
                          </p:cTn>
                        </p:par>
                        <p:par>
                          <p:cTn id="14" fill="hold">
                            <p:stCondLst>
                              <p:cond delay="1150"/>
                            </p:stCondLst>
                            <p:childTnLst>
                              <p:par>
                                <p:cTn id="15" presetID="23" presetClass="entr" presetSubtype="16" fill="hold" grpId="0" nodeType="afterEffect">
                                  <p:stCondLst>
                                    <p:cond delay="0"/>
                                  </p:stCondLst>
                                  <p:iterate type="lt">
                                    <p:tmPct val="10000"/>
                                  </p:iterate>
                                  <p:childTnLst>
                                    <p:set>
                                      <p:cBhvr>
                                        <p:cTn id="16" dur="1" fill="hold">
                                          <p:stCondLst>
                                            <p:cond delay="0"/>
                                          </p:stCondLst>
                                        </p:cTn>
                                        <p:tgtEl>
                                          <p:spTgt spid="16"/>
                                        </p:tgtEl>
                                        <p:attrNameLst>
                                          <p:attrName>style.visibility</p:attrName>
                                        </p:attrNameLst>
                                      </p:cBhvr>
                                      <p:to>
                                        <p:strVal val="visible"/>
                                      </p:to>
                                    </p:set>
                                    <p:anim calcmode="lin" valueType="num">
                                      <p:cBhvr>
                                        <p:cTn id="17" dur="250" fill="hold"/>
                                        <p:tgtEl>
                                          <p:spTgt spid="16"/>
                                        </p:tgtEl>
                                        <p:attrNameLst>
                                          <p:attrName>ppt_w</p:attrName>
                                        </p:attrNameLst>
                                      </p:cBhvr>
                                      <p:tavLst>
                                        <p:tav tm="0">
                                          <p:val>
                                            <p:fltVal val="0"/>
                                          </p:val>
                                        </p:tav>
                                        <p:tav tm="100000">
                                          <p:val>
                                            <p:strVal val="#ppt_w"/>
                                          </p:val>
                                        </p:tav>
                                      </p:tavLst>
                                    </p:anim>
                                    <p:anim calcmode="lin" valueType="num">
                                      <p:cBhvr>
                                        <p:cTn id="18" dur="250" fill="hold"/>
                                        <p:tgtEl>
                                          <p:spTgt spid="16"/>
                                        </p:tgtEl>
                                        <p:attrNameLst>
                                          <p:attrName>ppt_h</p:attrName>
                                        </p:attrNameLst>
                                      </p:cBhvr>
                                      <p:tavLst>
                                        <p:tav tm="0">
                                          <p:val>
                                            <p:fltVal val="0"/>
                                          </p:val>
                                        </p:tav>
                                        <p:tav tm="100000">
                                          <p:val>
                                            <p:strVal val="#ppt_h"/>
                                          </p:val>
                                        </p:tav>
                                      </p:tavLst>
                                    </p:anim>
                                  </p:childTnLst>
                                </p:cTn>
                              </p:par>
                            </p:childTnLst>
                          </p:cTn>
                        </p:par>
                        <p:par>
                          <p:cTn id="19" fill="hold">
                            <p:stCondLst>
                              <p:cond delay="1474"/>
                            </p:stCondLst>
                            <p:childTnLst>
                              <p:par>
                                <p:cTn id="20" presetID="14" presetClass="entr" presetSubtype="1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250"/>
                                        <p:tgtEl>
                                          <p:spTgt spid="17"/>
                                        </p:tgtEl>
                                      </p:cBhvr>
                                    </p:animEffect>
                                  </p:childTnLst>
                                </p:cTn>
                              </p:par>
                            </p:childTnLst>
                          </p:cTn>
                        </p:par>
                        <p:par>
                          <p:cTn id="23" fill="hold">
                            <p:stCondLst>
                              <p:cond delay="1974"/>
                            </p:stCondLst>
                            <p:childTnLst>
                              <p:par>
                                <p:cTn id="24" presetID="23" presetClass="entr" presetSubtype="16"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childTnLst>
                                </p:cTn>
                              </p:par>
                            </p:childTnLst>
                          </p:cTn>
                        </p:par>
                        <p:par>
                          <p:cTn id="28" fill="hold">
                            <p:stCondLst>
                              <p:cond delay="2474"/>
                            </p:stCondLst>
                            <p:childTnLst>
                              <p:par>
                                <p:cTn id="29" presetID="23" presetClass="entr" presetSubtype="16" fill="hold" grpId="0" nodeType="afterEffect">
                                  <p:stCondLst>
                                    <p:cond delay="0"/>
                                  </p:stCondLst>
                                  <p:iterate type="lt">
                                    <p:tmPct val="10000"/>
                                  </p:iterate>
                                  <p:childTnLst>
                                    <p:set>
                                      <p:cBhvr>
                                        <p:cTn id="30" dur="1" fill="hold">
                                          <p:stCondLst>
                                            <p:cond delay="0"/>
                                          </p:stCondLst>
                                        </p:cTn>
                                        <p:tgtEl>
                                          <p:spTgt spid="18"/>
                                        </p:tgtEl>
                                        <p:attrNameLst>
                                          <p:attrName>style.visibility</p:attrName>
                                        </p:attrNameLst>
                                      </p:cBhvr>
                                      <p:to>
                                        <p:strVal val="visible"/>
                                      </p:to>
                                    </p:set>
                                    <p:anim calcmode="lin" valueType="num">
                                      <p:cBhvr>
                                        <p:cTn id="31" dur="250" fill="hold"/>
                                        <p:tgtEl>
                                          <p:spTgt spid="18"/>
                                        </p:tgtEl>
                                        <p:attrNameLst>
                                          <p:attrName>ppt_w</p:attrName>
                                        </p:attrNameLst>
                                      </p:cBhvr>
                                      <p:tavLst>
                                        <p:tav tm="0">
                                          <p:val>
                                            <p:fltVal val="0"/>
                                          </p:val>
                                        </p:tav>
                                        <p:tav tm="100000">
                                          <p:val>
                                            <p:strVal val="#ppt_w"/>
                                          </p:val>
                                        </p:tav>
                                      </p:tavLst>
                                    </p:anim>
                                    <p:anim calcmode="lin" valueType="num">
                                      <p:cBhvr>
                                        <p:cTn id="32" dur="250" fill="hold"/>
                                        <p:tgtEl>
                                          <p:spTgt spid="18"/>
                                        </p:tgtEl>
                                        <p:attrNameLst>
                                          <p:attrName>ppt_h</p:attrName>
                                        </p:attrNameLst>
                                      </p:cBhvr>
                                      <p:tavLst>
                                        <p:tav tm="0">
                                          <p:val>
                                            <p:fltVal val="0"/>
                                          </p:val>
                                        </p:tav>
                                        <p:tav tm="100000">
                                          <p:val>
                                            <p:strVal val="#ppt_h"/>
                                          </p:val>
                                        </p:tav>
                                      </p:tavLst>
                                    </p:anim>
                                  </p:childTnLst>
                                </p:cTn>
                              </p:par>
                            </p:childTnLst>
                          </p:cTn>
                        </p:par>
                        <p:par>
                          <p:cTn id="33" fill="hold">
                            <p:stCondLst>
                              <p:cond delay="2550"/>
                            </p:stCondLst>
                            <p:childTnLst>
                              <p:par>
                                <p:cTn id="34" presetID="14" presetClass="entr" presetSubtype="1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randombar(horizontal)">
                                      <p:cBhvr>
                                        <p:cTn id="36"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15" grpId="0" animBg="1"/>
      <p:bldP spid="16" grpId="0"/>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平行四边形 74"/>
          <p:cNvSpPr>
            <a:spLocks noChangeArrowheads="1"/>
          </p:cNvSpPr>
          <p:nvPr/>
        </p:nvSpPr>
        <p:spPr bwMode="auto">
          <a:xfrm flipH="1" flipV="1">
            <a:off x="6351990" y="3989288"/>
            <a:ext cx="3090862" cy="2032000"/>
          </a:xfrm>
          <a:prstGeom prst="parallelogram">
            <a:avLst>
              <a:gd name="adj" fmla="val 24992"/>
            </a:avLst>
          </a:prstGeom>
          <a:blipFill dpi="0" rotWithShape="1">
            <a:blip r:embed="rId3">
              <a:extLst>
                <a:ext uri="{28A0092B-C50C-407E-A947-70E740481C1C}">
                  <a14:useLocalDpi xmlns:a14="http://schemas.microsoft.com/office/drawing/2010/main" val="0"/>
                </a:ext>
              </a:extLst>
            </a:blip>
            <a:srcRect/>
            <a:stretch>
              <a:fillRect/>
            </a:stretch>
          </a:blipFill>
          <a:ln>
            <a:noFill/>
          </a:ln>
        </p:spPr>
        <p:txBody>
          <a:bodyPr anchor="ctr"/>
          <a:lstStyle/>
          <a:p>
            <a:pPr algn="ctr"/>
            <a:endParaRPr lang="zh-CN" altLang="en-US">
              <a:solidFill>
                <a:srgbClr val="FFFFFF"/>
              </a:solidFill>
              <a:latin typeface="宋体" pitchFamily="2" charset="-122"/>
              <a:sym typeface="宋体" pitchFamily="2" charset="-122"/>
            </a:endParaRPr>
          </a:p>
        </p:txBody>
      </p:sp>
      <p:sp>
        <p:nvSpPr>
          <p:cNvPr id="14" name="文本框 3"/>
          <p:cNvSpPr txBox="1"/>
          <p:nvPr/>
        </p:nvSpPr>
        <p:spPr>
          <a:xfrm>
            <a:off x="1558702" y="428328"/>
            <a:ext cx="2160240" cy="646331"/>
          </a:xfrm>
          <a:prstGeom prst="rect">
            <a:avLst/>
          </a:prstGeom>
          <a:noFill/>
          <a:effectLst/>
        </p:spPr>
        <p:txBody>
          <a:bodyPr wrap="square" rtlCol="0">
            <a:spAutoFit/>
          </a:bodyPr>
          <a:lstStyle/>
          <a:p>
            <a:pPr algn="ctr"/>
            <a:r>
              <a:rPr lang="zh-CN" altLang="en-US" sz="3600" b="1" dirty="0">
                <a:gradFill flip="none" rotWithShape="1">
                  <a:gsLst>
                    <a:gs pos="0">
                      <a:srgbClr val="04B5EC"/>
                    </a:gs>
                    <a:gs pos="100000">
                      <a:srgbClr val="00C88A"/>
                    </a:gs>
                  </a:gsLst>
                  <a:lin ang="0" scaled="1"/>
                  <a:tileRect/>
                </a:gradFill>
                <a:latin typeface="微软雅黑" pitchFamily="34" charset="-122"/>
                <a:ea typeface="微软雅黑" pitchFamily="34" charset="-122"/>
              </a:rPr>
              <a:t>产品介绍</a:t>
            </a:r>
          </a:p>
        </p:txBody>
      </p:sp>
      <p:sp>
        <p:nvSpPr>
          <p:cNvPr id="16" name="矩形 15"/>
          <p:cNvSpPr/>
          <p:nvPr/>
        </p:nvSpPr>
        <p:spPr>
          <a:xfrm>
            <a:off x="6818967" y="2134286"/>
            <a:ext cx="3956759" cy="400110"/>
          </a:xfrm>
          <a:prstGeom prst="rect">
            <a:avLst/>
          </a:prstGeom>
        </p:spPr>
        <p:txBody>
          <a:bodyPr wrap="square">
            <a:spAutoFit/>
          </a:bodyPr>
          <a:lstStyle/>
          <a:p>
            <a:pPr lvl="0"/>
            <a:r>
              <a:rPr lang="zh-CN" altLang="en-US" sz="2000" b="1" dirty="0" smtClean="0">
                <a:solidFill>
                  <a:srgbClr val="00A1DA"/>
                </a:solidFill>
                <a:latin typeface="微软雅黑" pitchFamily="34" charset="-122"/>
                <a:ea typeface="微软雅黑" pitchFamily="34" charset="-122"/>
              </a:rPr>
              <a:t>大数据平台、物联网大数据</a:t>
            </a:r>
            <a:endParaRPr lang="zh-CN" altLang="en-US" sz="2000" b="1" dirty="0">
              <a:solidFill>
                <a:srgbClr val="00A1DA"/>
              </a:solidFill>
              <a:latin typeface="微软雅黑" pitchFamily="34" charset="-122"/>
              <a:ea typeface="微软雅黑" pitchFamily="34" charset="-122"/>
            </a:endParaRPr>
          </a:p>
        </p:txBody>
      </p:sp>
      <p:sp>
        <p:nvSpPr>
          <p:cNvPr id="17" name="矩形 16"/>
          <p:cNvSpPr/>
          <p:nvPr/>
        </p:nvSpPr>
        <p:spPr>
          <a:xfrm>
            <a:off x="6818967" y="2560986"/>
            <a:ext cx="2378331" cy="867930"/>
          </a:xfrm>
          <a:prstGeom prst="rect">
            <a:avLst/>
          </a:prstGeom>
        </p:spPr>
        <p:txBody>
          <a:bodyPr wrap="square">
            <a:spAutoFit/>
          </a:bodyPr>
          <a:lstStyle/>
          <a:p>
            <a:pPr>
              <a:lnSpc>
                <a:spcPct val="120000"/>
              </a:lnSpc>
            </a:pPr>
            <a:r>
              <a:rPr lang="zh-CN" altLang="en-US" sz="1400" dirty="0" smtClean="0">
                <a:solidFill>
                  <a:schemeClr val="tx1">
                    <a:lumMod val="75000"/>
                    <a:lumOff val="25000"/>
                  </a:schemeClr>
                </a:solidFill>
                <a:latin typeface="微软雅黑" pitchFamily="34" charset="-122"/>
                <a:ea typeface="微软雅黑" pitchFamily="34" charset="-122"/>
              </a:rPr>
              <a:t>为高端企业定制大数据平台，物联网大数据数字工厂，数字化办公平台等。</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18" name="矩形 17"/>
          <p:cNvSpPr/>
          <p:nvPr/>
        </p:nvSpPr>
        <p:spPr>
          <a:xfrm>
            <a:off x="3214886" y="4258113"/>
            <a:ext cx="2727837" cy="400110"/>
          </a:xfrm>
          <a:prstGeom prst="rect">
            <a:avLst/>
          </a:prstGeom>
        </p:spPr>
        <p:txBody>
          <a:bodyPr wrap="square">
            <a:spAutoFit/>
          </a:bodyPr>
          <a:lstStyle/>
          <a:p>
            <a:pPr lvl="0"/>
            <a:r>
              <a:rPr lang="en-US" altLang="zh-CN" sz="2000" b="1" dirty="0" smtClean="0">
                <a:solidFill>
                  <a:srgbClr val="00A1DA"/>
                </a:solidFill>
                <a:latin typeface="微软雅黑" pitchFamily="34" charset="-122"/>
                <a:ea typeface="微软雅黑" pitchFamily="34" charset="-122"/>
              </a:rPr>
              <a:t>SD-WAN</a:t>
            </a:r>
            <a:r>
              <a:rPr lang="zh-CN" altLang="en-US" sz="2000" b="1" dirty="0" smtClean="0">
                <a:solidFill>
                  <a:srgbClr val="00A1DA"/>
                </a:solidFill>
                <a:latin typeface="微软雅黑" pitchFamily="34" charset="-122"/>
                <a:ea typeface="微软雅黑" pitchFamily="34" charset="-122"/>
              </a:rPr>
              <a:t>虚拟局域网</a:t>
            </a:r>
            <a:endParaRPr lang="zh-CN" altLang="en-US" sz="2000" b="1" dirty="0">
              <a:solidFill>
                <a:srgbClr val="00A1DA"/>
              </a:solidFill>
              <a:latin typeface="微软雅黑" pitchFamily="34" charset="-122"/>
              <a:ea typeface="微软雅黑" pitchFamily="34" charset="-122"/>
            </a:endParaRPr>
          </a:p>
        </p:txBody>
      </p:sp>
      <p:sp>
        <p:nvSpPr>
          <p:cNvPr id="19" name="矩形 18"/>
          <p:cNvSpPr/>
          <p:nvPr/>
        </p:nvSpPr>
        <p:spPr>
          <a:xfrm>
            <a:off x="2638823" y="4683287"/>
            <a:ext cx="2787748" cy="1126462"/>
          </a:xfrm>
          <a:prstGeom prst="rect">
            <a:avLst/>
          </a:prstGeom>
        </p:spPr>
        <p:txBody>
          <a:bodyPr wrap="square">
            <a:spAutoFit/>
          </a:bodyPr>
          <a:lstStyle/>
          <a:p>
            <a:pPr algn="r">
              <a:lnSpc>
                <a:spcPct val="120000"/>
              </a:lnSpc>
            </a:pPr>
            <a:r>
              <a:rPr lang="zh-CN" altLang="en-US" sz="1400" dirty="0">
                <a:solidFill>
                  <a:schemeClr val="tx1">
                    <a:lumMod val="75000"/>
                    <a:lumOff val="25000"/>
                  </a:schemeClr>
                </a:solidFill>
                <a:latin typeface="微软雅黑" pitchFamily="34" charset="-122"/>
                <a:ea typeface="微软雅黑" pitchFamily="34" charset="-122"/>
              </a:rPr>
              <a:t>打造您的专属优质</a:t>
            </a:r>
            <a:r>
              <a:rPr lang="en-US" altLang="zh-CN" sz="1400" dirty="0">
                <a:solidFill>
                  <a:schemeClr val="tx1">
                    <a:lumMod val="75000"/>
                    <a:lumOff val="25000"/>
                  </a:schemeClr>
                </a:solidFill>
                <a:latin typeface="微软雅黑" pitchFamily="34" charset="-122"/>
                <a:ea typeface="微软雅黑" pitchFamily="34" charset="-122"/>
              </a:rPr>
              <a:t>APP</a:t>
            </a:r>
          </a:p>
          <a:p>
            <a:pPr algn="r">
              <a:lnSpc>
                <a:spcPct val="120000"/>
              </a:lnSpc>
            </a:pPr>
            <a:r>
              <a:rPr lang="en-US" altLang="zh-CN" sz="1400" dirty="0">
                <a:solidFill>
                  <a:schemeClr val="tx1">
                    <a:lumMod val="75000"/>
                    <a:lumOff val="25000"/>
                  </a:schemeClr>
                </a:solidFill>
                <a:latin typeface="微软雅黑" pitchFamily="34" charset="-122"/>
                <a:ea typeface="微软雅黑" pitchFamily="34" charset="-122"/>
              </a:rPr>
              <a:t>ANDROID</a:t>
            </a:r>
            <a:r>
              <a:rPr lang="zh-CN" altLang="en-US" sz="1400" dirty="0">
                <a:solidFill>
                  <a:schemeClr val="tx1">
                    <a:lumMod val="75000"/>
                    <a:lumOff val="25000"/>
                  </a:schemeClr>
                </a:solidFill>
                <a:latin typeface="微软雅黑" pitchFamily="34" charset="-122"/>
                <a:ea typeface="微软雅黑" pitchFamily="34" charset="-122"/>
              </a:rPr>
              <a:t>开发、</a:t>
            </a:r>
            <a:r>
              <a:rPr lang="en-US" altLang="zh-CN" sz="1400" dirty="0">
                <a:solidFill>
                  <a:schemeClr val="tx1">
                    <a:lumMod val="75000"/>
                    <a:lumOff val="25000"/>
                  </a:schemeClr>
                </a:solidFill>
                <a:latin typeface="微软雅黑" pitchFamily="34" charset="-122"/>
                <a:ea typeface="微软雅黑" pitchFamily="34" charset="-122"/>
              </a:rPr>
              <a:t>IOS</a:t>
            </a:r>
            <a:r>
              <a:rPr lang="zh-CN" altLang="en-US" sz="1400" dirty="0">
                <a:solidFill>
                  <a:schemeClr val="tx1">
                    <a:lumMod val="75000"/>
                    <a:lumOff val="25000"/>
                  </a:schemeClr>
                </a:solidFill>
                <a:latin typeface="微软雅黑" pitchFamily="34" charset="-122"/>
                <a:ea typeface="微软雅黑" pitchFamily="34" charset="-122"/>
              </a:rPr>
              <a:t>开发、</a:t>
            </a:r>
            <a:r>
              <a:rPr lang="en-US" altLang="zh-CN" sz="1400" dirty="0">
                <a:solidFill>
                  <a:schemeClr val="tx1">
                    <a:lumMod val="75000"/>
                    <a:lumOff val="25000"/>
                  </a:schemeClr>
                </a:solidFill>
                <a:latin typeface="微软雅黑" pitchFamily="34" charset="-122"/>
                <a:ea typeface="微软雅黑" pitchFamily="34" charset="-122"/>
              </a:rPr>
              <a:t>UI</a:t>
            </a:r>
            <a:r>
              <a:rPr lang="zh-CN" altLang="en-US" sz="1400" dirty="0">
                <a:solidFill>
                  <a:schemeClr val="tx1">
                    <a:lumMod val="75000"/>
                    <a:lumOff val="25000"/>
                  </a:schemeClr>
                </a:solidFill>
                <a:latin typeface="微软雅黑" pitchFamily="34" charset="-122"/>
                <a:ea typeface="微软雅黑" pitchFamily="34" charset="-122"/>
              </a:rPr>
              <a:t>设计，为企业提供完善移动互联网方案。</a:t>
            </a:r>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2273" y="3989288"/>
            <a:ext cx="3071066" cy="2047377"/>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1287" y="3989288"/>
            <a:ext cx="3685279" cy="2047377"/>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8782" y="1792970"/>
            <a:ext cx="3960200" cy="22001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par>
                          <p:cTn id="9" fill="hold">
                            <p:stCondLst>
                              <p:cond delay="65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250" fill="hold"/>
                                        <p:tgtEl>
                                          <p:spTgt spid="16"/>
                                        </p:tgtEl>
                                        <p:attrNameLst>
                                          <p:attrName>ppt_w</p:attrName>
                                        </p:attrNameLst>
                                      </p:cBhvr>
                                      <p:tavLst>
                                        <p:tav tm="0">
                                          <p:val>
                                            <p:fltVal val="0"/>
                                          </p:val>
                                        </p:tav>
                                        <p:tav tm="100000">
                                          <p:val>
                                            <p:strVal val="#ppt_w"/>
                                          </p:val>
                                        </p:tav>
                                      </p:tavLst>
                                    </p:anim>
                                    <p:anim calcmode="lin" valueType="num">
                                      <p:cBhvr>
                                        <p:cTn id="13" dur="250" fill="hold"/>
                                        <p:tgtEl>
                                          <p:spTgt spid="16"/>
                                        </p:tgtEl>
                                        <p:attrNameLst>
                                          <p:attrName>ppt_h</p:attrName>
                                        </p:attrNameLst>
                                      </p:cBhvr>
                                      <p:tavLst>
                                        <p:tav tm="0">
                                          <p:val>
                                            <p:fltVal val="0"/>
                                          </p:val>
                                        </p:tav>
                                        <p:tav tm="100000">
                                          <p:val>
                                            <p:strVal val="#ppt_h"/>
                                          </p:val>
                                        </p:tav>
                                      </p:tavLst>
                                    </p:anim>
                                  </p:childTnLst>
                                </p:cTn>
                              </p:par>
                            </p:childTnLst>
                          </p:cTn>
                        </p:par>
                        <p:par>
                          <p:cTn id="14" fill="hold">
                            <p:stCondLst>
                              <p:cond delay="1175"/>
                            </p:stCondLst>
                            <p:childTnLst>
                              <p:par>
                                <p:cTn id="15" presetID="14" presetClass="entr" presetSubtype="1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250"/>
                                        <p:tgtEl>
                                          <p:spTgt spid="17"/>
                                        </p:tgtEl>
                                      </p:cBhvr>
                                    </p:animEffect>
                                  </p:childTnLst>
                                </p:cTn>
                              </p:par>
                            </p:childTnLst>
                          </p:cTn>
                        </p:par>
                        <p:par>
                          <p:cTn id="18" fill="hold">
                            <p:stCondLst>
                              <p:cond delay="1425"/>
                            </p:stCondLst>
                            <p:childTnLst>
                              <p:par>
                                <p:cTn id="19" presetID="23" presetClass="entr" presetSubtype="16"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childTnLst>
                                </p:cTn>
                              </p:par>
                            </p:childTnLst>
                          </p:cTn>
                        </p:par>
                        <p:par>
                          <p:cTn id="23" fill="hold">
                            <p:stCondLst>
                              <p:cond delay="1925"/>
                            </p:stCondLst>
                            <p:childTnLst>
                              <p:par>
                                <p:cTn id="24" presetID="23" presetClass="entr" presetSubtype="16" fill="hold" grpId="0" nodeType="afterEffect">
                                  <p:stCondLst>
                                    <p:cond delay="0"/>
                                  </p:stCondLst>
                                  <p:iterate type="lt">
                                    <p:tmPct val="10000"/>
                                  </p:iterate>
                                  <p:childTnLst>
                                    <p:set>
                                      <p:cBhvr>
                                        <p:cTn id="25" dur="1" fill="hold">
                                          <p:stCondLst>
                                            <p:cond delay="0"/>
                                          </p:stCondLst>
                                        </p:cTn>
                                        <p:tgtEl>
                                          <p:spTgt spid="18"/>
                                        </p:tgtEl>
                                        <p:attrNameLst>
                                          <p:attrName>style.visibility</p:attrName>
                                        </p:attrNameLst>
                                      </p:cBhvr>
                                      <p:to>
                                        <p:strVal val="visible"/>
                                      </p:to>
                                    </p:set>
                                    <p:anim calcmode="lin" valueType="num">
                                      <p:cBhvr>
                                        <p:cTn id="26" dur="250" fill="hold"/>
                                        <p:tgtEl>
                                          <p:spTgt spid="18"/>
                                        </p:tgtEl>
                                        <p:attrNameLst>
                                          <p:attrName>ppt_w</p:attrName>
                                        </p:attrNameLst>
                                      </p:cBhvr>
                                      <p:tavLst>
                                        <p:tav tm="0">
                                          <p:val>
                                            <p:fltVal val="0"/>
                                          </p:val>
                                        </p:tav>
                                        <p:tav tm="100000">
                                          <p:val>
                                            <p:strVal val="#ppt_w"/>
                                          </p:val>
                                        </p:tav>
                                      </p:tavLst>
                                    </p:anim>
                                    <p:anim calcmode="lin" valueType="num">
                                      <p:cBhvr>
                                        <p:cTn id="27" dur="250" fill="hold"/>
                                        <p:tgtEl>
                                          <p:spTgt spid="18"/>
                                        </p:tgtEl>
                                        <p:attrNameLst>
                                          <p:attrName>ppt_h</p:attrName>
                                        </p:attrNameLst>
                                      </p:cBhvr>
                                      <p:tavLst>
                                        <p:tav tm="0">
                                          <p:val>
                                            <p:fltVal val="0"/>
                                          </p:val>
                                        </p:tav>
                                        <p:tav tm="100000">
                                          <p:val>
                                            <p:strVal val="#ppt_h"/>
                                          </p:val>
                                        </p:tav>
                                      </p:tavLst>
                                    </p:anim>
                                  </p:childTnLst>
                                </p:cTn>
                              </p:par>
                            </p:childTnLst>
                          </p:cTn>
                        </p:par>
                        <p:par>
                          <p:cTn id="28" fill="hold">
                            <p:stCondLst>
                              <p:cond delay="2425"/>
                            </p:stCondLst>
                            <p:childTnLst>
                              <p:par>
                                <p:cTn id="29" presetID="14" presetClass="entr" presetSubtype="1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16"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5"/>
          <p:cNvSpPr/>
          <p:nvPr/>
        </p:nvSpPr>
        <p:spPr bwMode="auto">
          <a:xfrm rot="5400000">
            <a:off x="4563738" y="603928"/>
            <a:ext cx="2808310" cy="255761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3" name="矩形 2"/>
          <p:cNvSpPr/>
          <p:nvPr/>
        </p:nvSpPr>
        <p:spPr>
          <a:xfrm>
            <a:off x="0" y="3717032"/>
            <a:ext cx="12190413" cy="3140968"/>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8" name="文本框 3"/>
          <p:cNvSpPr txBox="1"/>
          <p:nvPr/>
        </p:nvSpPr>
        <p:spPr>
          <a:xfrm>
            <a:off x="3142878" y="4110171"/>
            <a:ext cx="5770398" cy="830997"/>
          </a:xfrm>
          <a:prstGeom prst="rect">
            <a:avLst/>
          </a:prstGeom>
          <a:noFill/>
          <a:effectLst/>
        </p:spPr>
        <p:txBody>
          <a:bodyPr wrap="square" rtlCol="0">
            <a:spAutoFit/>
          </a:bodyPr>
          <a:lstStyle/>
          <a:p>
            <a:pPr algn="ctr"/>
            <a:r>
              <a:rPr lang="en-US" altLang="zh-CN" sz="4800" b="1" dirty="0" smtClean="0">
                <a:solidFill>
                  <a:schemeClr val="bg1"/>
                </a:solidFill>
                <a:latin typeface="微软雅黑" pitchFamily="34" charset="-122"/>
                <a:ea typeface="微软雅黑" pitchFamily="34" charset="-122"/>
              </a:rPr>
              <a:t>WELCOME</a:t>
            </a:r>
            <a:endParaRPr lang="zh-CN" altLang="en-US" sz="4800" b="1" dirty="0">
              <a:solidFill>
                <a:schemeClr val="bg1"/>
              </a:solidFill>
              <a:latin typeface="微软雅黑" pitchFamily="34" charset="-122"/>
              <a:ea typeface="微软雅黑" pitchFamily="34" charset="-122"/>
            </a:endParaRPr>
          </a:p>
        </p:txBody>
      </p:sp>
      <p:sp>
        <p:nvSpPr>
          <p:cNvPr id="17" name="TextBox 18"/>
          <p:cNvSpPr>
            <a:spLocks noChangeArrowheads="1"/>
          </p:cNvSpPr>
          <p:nvPr/>
        </p:nvSpPr>
        <p:spPr bwMode="auto">
          <a:xfrm>
            <a:off x="1486694" y="4797152"/>
            <a:ext cx="9505056" cy="193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anose="020B0604020202090204"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anose="020B0604020202090204"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anose="020B0604020202090204"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anose="020B0604020202090204"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anose="020B0604020202090204" pitchFamily="34" charset="0"/>
                <a:ea typeface="宋体" pitchFamily="2" charset="-122"/>
                <a:cs typeface="+mn-cs"/>
              </a:defRPr>
            </a:lvl5pPr>
            <a:lvl6pPr marL="2286000" algn="l" defTabSz="914400" rtl="0" eaLnBrk="1" latinLnBrk="0" hangingPunct="1">
              <a:defRPr kern="1200">
                <a:solidFill>
                  <a:schemeClr val="tx1"/>
                </a:solidFill>
                <a:latin typeface="Arial" panose="020B0604020202090204" pitchFamily="34" charset="0"/>
                <a:ea typeface="宋体" pitchFamily="2" charset="-122"/>
                <a:cs typeface="+mn-cs"/>
              </a:defRPr>
            </a:lvl6pPr>
            <a:lvl7pPr marL="2743200" algn="l" defTabSz="914400" rtl="0" eaLnBrk="1" latinLnBrk="0" hangingPunct="1">
              <a:defRPr kern="1200">
                <a:solidFill>
                  <a:schemeClr val="tx1"/>
                </a:solidFill>
                <a:latin typeface="Arial" panose="020B0604020202090204" pitchFamily="34" charset="0"/>
                <a:ea typeface="宋体" pitchFamily="2" charset="-122"/>
                <a:cs typeface="+mn-cs"/>
              </a:defRPr>
            </a:lvl7pPr>
            <a:lvl8pPr marL="3200400" algn="l" defTabSz="914400" rtl="0" eaLnBrk="1" latinLnBrk="0" hangingPunct="1">
              <a:defRPr kern="1200">
                <a:solidFill>
                  <a:schemeClr val="tx1"/>
                </a:solidFill>
                <a:latin typeface="Arial" panose="020B0604020202090204" pitchFamily="34" charset="0"/>
                <a:ea typeface="宋体" pitchFamily="2" charset="-122"/>
                <a:cs typeface="+mn-cs"/>
              </a:defRPr>
            </a:lvl8pPr>
            <a:lvl9pPr marL="3657600" algn="l" defTabSz="914400" rtl="0" eaLnBrk="1" latinLnBrk="0" hangingPunct="1">
              <a:defRPr kern="1200">
                <a:solidFill>
                  <a:schemeClr val="tx1"/>
                </a:solidFill>
                <a:latin typeface="Arial" panose="020B0604020202090204" pitchFamily="34" charset="0"/>
                <a:ea typeface="宋体" pitchFamily="2" charset="-122"/>
                <a:cs typeface="+mn-cs"/>
              </a:defRPr>
            </a:lvl9pPr>
          </a:lstStyle>
          <a:p>
            <a:pPr algn="ctr">
              <a:lnSpc>
                <a:spcPct val="120000"/>
              </a:lnSpc>
            </a:pPr>
            <a:r>
              <a:rPr lang="zh-CN" altLang="en-US" sz="1400" dirty="0">
                <a:solidFill>
                  <a:schemeClr val="bg1"/>
                </a:solidFill>
                <a:latin typeface="微软雅黑" pitchFamily="34" charset="-122"/>
                <a:ea typeface="微软雅黑" pitchFamily="34" charset="-122"/>
                <a:sym typeface="微软雅黑" pitchFamily="34" charset="-122"/>
              </a:rPr>
              <a:t/>
            </a:r>
            <a:br>
              <a:rPr lang="zh-CN" altLang="en-US" sz="1400" dirty="0">
                <a:solidFill>
                  <a:schemeClr val="bg1"/>
                </a:solidFill>
                <a:latin typeface="微软雅黑" pitchFamily="34" charset="-122"/>
                <a:ea typeface="微软雅黑" pitchFamily="34" charset="-122"/>
                <a:sym typeface="微软雅黑" pitchFamily="34" charset="-122"/>
              </a:rPr>
            </a:br>
            <a:r>
              <a:rPr lang="zh-CN" altLang="en-US" sz="2400" b="1" dirty="0" smtClean="0">
                <a:solidFill>
                  <a:schemeClr val="bg1"/>
                </a:solidFill>
                <a:latin typeface="微软雅黑" pitchFamily="34" charset="-122"/>
                <a:ea typeface="微软雅黑" pitchFamily="34" charset="-122"/>
                <a:sym typeface="微软雅黑" pitchFamily="34" charset="-122"/>
              </a:rPr>
              <a:t>欢迎您关注上海沪琼</a:t>
            </a:r>
            <a:r>
              <a:rPr lang="en-US" altLang="zh-CN" sz="2400" b="1" dirty="0" smtClean="0">
                <a:solidFill>
                  <a:schemeClr val="bg1"/>
                </a:solidFill>
                <a:latin typeface="微软雅黑" pitchFamily="34" charset="-122"/>
                <a:ea typeface="微软雅黑" pitchFamily="34" charset="-122"/>
                <a:sym typeface="微软雅黑" pitchFamily="34" charset="-122"/>
              </a:rPr>
              <a:t>/</a:t>
            </a:r>
            <a:r>
              <a:rPr lang="zh-CN" altLang="en-US" sz="2400" b="1" dirty="0" smtClean="0">
                <a:solidFill>
                  <a:schemeClr val="bg1"/>
                </a:solidFill>
                <a:latin typeface="微软雅黑" pitchFamily="34" charset="-122"/>
                <a:ea typeface="微软雅黑" pitchFamily="34" charset="-122"/>
                <a:sym typeface="微软雅黑" pitchFamily="34" charset="-122"/>
              </a:rPr>
              <a:t>印比科技有限公司</a:t>
            </a:r>
            <a:r>
              <a:rPr lang="en-US" altLang="zh-CN" sz="2400" b="1" dirty="0" smtClean="0">
                <a:solidFill>
                  <a:schemeClr val="bg1"/>
                </a:solidFill>
                <a:latin typeface="微软雅黑" pitchFamily="34" charset="-122"/>
                <a:ea typeface="微软雅黑" pitchFamily="34" charset="-122"/>
                <a:sym typeface="微软雅黑" pitchFamily="34" charset="-122"/>
              </a:rPr>
              <a:t>,</a:t>
            </a:r>
            <a:r>
              <a:rPr lang="zh-CN" altLang="en-US" sz="2400" b="1" dirty="0" smtClean="0">
                <a:solidFill>
                  <a:schemeClr val="bg1"/>
                </a:solidFill>
                <a:latin typeface="微软雅黑" pitchFamily="34" charset="-122"/>
                <a:ea typeface="微软雅黑" pitchFamily="34" charset="-122"/>
                <a:sym typeface="微软雅黑" pitchFamily="34" charset="-122"/>
              </a:rPr>
              <a:t>本公司</a:t>
            </a:r>
            <a:r>
              <a:rPr lang="zh-CN" altLang="en-US" sz="2400" b="1" dirty="0">
                <a:solidFill>
                  <a:schemeClr val="bg1"/>
                </a:solidFill>
                <a:latin typeface="微软雅黑" pitchFamily="34" charset="-122"/>
                <a:ea typeface="微软雅黑" pitchFamily="34" charset="-122"/>
              </a:rPr>
              <a:t>致力于为企事业提供有价值的产品服务，以需求为导向，不虚假宣传、不过度营销。坚持为客户提供有价值服务。公司由多名从业经验丰富的技术精英</a:t>
            </a:r>
            <a:r>
              <a:rPr lang="zh-CN" altLang="en-US" sz="2400" b="1" dirty="0" smtClean="0">
                <a:solidFill>
                  <a:schemeClr val="bg1"/>
                </a:solidFill>
                <a:latin typeface="微软雅黑" pitchFamily="34" charset="-122"/>
                <a:ea typeface="微软雅黑" pitchFamily="34" charset="-122"/>
              </a:rPr>
              <a:t>组建。</a:t>
            </a:r>
            <a:endParaRPr lang="en-US" altLang="zh-CN" sz="2400" b="1" dirty="0">
              <a:solidFill>
                <a:schemeClr val="bg1"/>
              </a:solidFill>
              <a:latin typeface="微软雅黑" pitchFamily="34" charset="-122"/>
              <a:ea typeface="微软雅黑" pitchFamily="34" charset="-122"/>
              <a:sym typeface="微软雅黑" pitchFamily="34" charset="-122"/>
            </a:endParaRPr>
          </a:p>
          <a:p>
            <a:pPr algn="ctr">
              <a:lnSpc>
                <a:spcPct val="120000"/>
              </a:lnSpc>
              <a:buFont typeface="Arial" panose="020B0604020202090204" pitchFamily="34" charset="0"/>
              <a:buNone/>
            </a:pPr>
            <a:endParaRPr lang="en-US" altLang="zh-CN" sz="1400" dirty="0">
              <a:solidFill>
                <a:schemeClr val="bg1"/>
              </a:solidFill>
              <a:latin typeface="微软雅黑" pitchFamily="34" charset="-122"/>
              <a:ea typeface="微软雅黑" pitchFamily="34" charset="-122"/>
              <a:sym typeface="微软雅黑" pitchFamily="34" charset="-122"/>
            </a:endParaRPr>
          </a:p>
        </p:txBody>
      </p:sp>
      <p:cxnSp>
        <p:nvCxnSpPr>
          <p:cNvPr id="18" name="直接连接符 17"/>
          <p:cNvCxnSpPr/>
          <p:nvPr/>
        </p:nvCxnSpPr>
        <p:spPr>
          <a:xfrm>
            <a:off x="1486694" y="4509120"/>
            <a:ext cx="2592288"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039422" y="4505079"/>
            <a:ext cx="2952328"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9092" y="1571496"/>
            <a:ext cx="2197601" cy="6224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par>
                                <p:cTn id="17" presetID="22" presetClass="entr" presetSubtype="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right)">
                                      <p:cBhvr>
                                        <p:cTn id="19" dur="500"/>
                                        <p:tgtEl>
                                          <p:spTgt spid="19"/>
                                        </p:tgtEl>
                                      </p:cBhvr>
                                    </p:animEffect>
                                  </p:childTnLst>
                                </p:cTn>
                              </p:par>
                            </p:childTnLst>
                          </p:cTn>
                        </p:par>
                        <p:par>
                          <p:cTn id="20" fill="hold">
                            <p:stCondLst>
                              <p:cond delay="1500"/>
                            </p:stCondLst>
                            <p:childTnLst>
                              <p:par>
                                <p:cTn id="21" presetID="23" presetClass="entr" presetSubtype="528" fill="hold" grpId="0" nodeType="after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ppt_x</p:attrName>
                                        </p:attrNameLst>
                                      </p:cBhvr>
                                      <p:tavLst>
                                        <p:tav tm="0">
                                          <p:val>
                                            <p:fltVal val="0.5"/>
                                          </p:val>
                                        </p:tav>
                                        <p:tav tm="100000">
                                          <p:val>
                                            <p:strVal val="#ppt_x"/>
                                          </p:val>
                                        </p:tav>
                                      </p:tavLst>
                                    </p:anim>
                                    <p:anim calcmode="lin" valueType="num">
                                      <p:cBhvr>
                                        <p:cTn id="26" dur="500" fill="hold"/>
                                        <p:tgtEl>
                                          <p:spTgt spid="8"/>
                                        </p:tgtEl>
                                        <p:attrNameLst>
                                          <p:attrName>ppt_y</p:attrName>
                                        </p:attrNameLst>
                                      </p:cBhvr>
                                      <p:tavLst>
                                        <p:tav tm="0">
                                          <p:val>
                                            <p:fltVal val="0.5"/>
                                          </p:val>
                                        </p:tav>
                                        <p:tav tm="100000">
                                          <p:val>
                                            <p:strVal val="#ppt_y"/>
                                          </p:val>
                                        </p:tav>
                                      </p:tavLst>
                                    </p:anim>
                                  </p:childTnLst>
                                </p:cTn>
                              </p:par>
                            </p:childTnLst>
                          </p:cTn>
                        </p:par>
                        <p:par>
                          <p:cTn id="27" fill="hold">
                            <p:stCondLst>
                              <p:cond delay="2300"/>
                            </p:stCondLst>
                            <p:childTnLst>
                              <p:par>
                                <p:cTn id="28" presetID="1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p:tgtEl>
                                          <p:spTgt spid="17"/>
                                        </p:tgtEl>
                                        <p:attrNameLst>
                                          <p:attrName>ppt_y</p:attrName>
                                        </p:attrNameLst>
                                      </p:cBhvr>
                                      <p:tavLst>
                                        <p:tav tm="0">
                                          <p:val>
                                            <p:strVal val="#ppt_y+#ppt_h*1.125000"/>
                                          </p:val>
                                        </p:tav>
                                        <p:tav tm="100000">
                                          <p:val>
                                            <p:strVal val="#ppt_y"/>
                                          </p:val>
                                        </p:tav>
                                      </p:tavLst>
                                    </p:anim>
                                    <p:animEffect transition="in" filter="wipe(up)">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3" grpId="0" animBg="1"/>
      <p:bldP spid="8"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3"/>
          <p:cNvSpPr txBox="1"/>
          <p:nvPr/>
        </p:nvSpPr>
        <p:spPr>
          <a:xfrm>
            <a:off x="1558702" y="428328"/>
            <a:ext cx="2160240" cy="646331"/>
          </a:xfrm>
          <a:prstGeom prst="rect">
            <a:avLst/>
          </a:prstGeom>
          <a:noFill/>
          <a:effectLst/>
        </p:spPr>
        <p:txBody>
          <a:bodyPr wrap="square" rtlCol="0">
            <a:spAutoFit/>
          </a:bodyPr>
          <a:lstStyle/>
          <a:p>
            <a:pPr algn="ctr"/>
            <a:r>
              <a:rPr lang="zh-CN" altLang="en-US" sz="3600" b="1" dirty="0">
                <a:gradFill flip="none" rotWithShape="1">
                  <a:gsLst>
                    <a:gs pos="0">
                      <a:srgbClr val="04B5EC"/>
                    </a:gs>
                    <a:gs pos="100000">
                      <a:srgbClr val="00C88A"/>
                    </a:gs>
                  </a:gsLst>
                  <a:lin ang="0" scaled="1"/>
                  <a:tileRect/>
                </a:gradFill>
                <a:latin typeface="微软雅黑" pitchFamily="34" charset="-122"/>
                <a:ea typeface="微软雅黑" pitchFamily="34" charset="-122"/>
              </a:rPr>
              <a:t>产品介绍</a:t>
            </a:r>
          </a:p>
        </p:txBody>
      </p:sp>
      <p:sp>
        <p:nvSpPr>
          <p:cNvPr id="16" name="矩形 15"/>
          <p:cNvSpPr/>
          <p:nvPr/>
        </p:nvSpPr>
        <p:spPr>
          <a:xfrm>
            <a:off x="6818967" y="2134286"/>
            <a:ext cx="3167599" cy="400110"/>
          </a:xfrm>
          <a:prstGeom prst="rect">
            <a:avLst/>
          </a:prstGeom>
        </p:spPr>
        <p:txBody>
          <a:bodyPr wrap="square">
            <a:spAutoFit/>
          </a:bodyPr>
          <a:lstStyle/>
          <a:p>
            <a:pPr lvl="0"/>
            <a:r>
              <a:rPr lang="en-US" altLang="zh-CN" sz="2000" b="1" dirty="0" smtClean="0">
                <a:solidFill>
                  <a:srgbClr val="00A1DA"/>
                </a:solidFill>
                <a:latin typeface="微软雅黑" pitchFamily="34" charset="-122"/>
                <a:ea typeface="微软雅黑" pitchFamily="34" charset="-122"/>
              </a:rPr>
              <a:t>KINGHOO</a:t>
            </a:r>
            <a:r>
              <a:rPr lang="zh-CN" altLang="en-US" sz="2000" b="1" dirty="0" smtClean="0">
                <a:solidFill>
                  <a:srgbClr val="00A1DA"/>
                </a:solidFill>
                <a:latin typeface="微软雅黑" pitchFamily="34" charset="-122"/>
                <a:ea typeface="微软雅黑" pitchFamily="34" charset="-122"/>
              </a:rPr>
              <a:t>视频会议软件</a:t>
            </a:r>
            <a:endParaRPr lang="zh-CN" altLang="en-US" sz="2000" b="1" dirty="0">
              <a:solidFill>
                <a:srgbClr val="00A1DA"/>
              </a:solidFill>
              <a:latin typeface="微软雅黑" pitchFamily="34" charset="-122"/>
              <a:ea typeface="微软雅黑" pitchFamily="34" charset="-122"/>
            </a:endParaRPr>
          </a:p>
        </p:txBody>
      </p:sp>
      <p:sp>
        <p:nvSpPr>
          <p:cNvPr id="17" name="矩形 16"/>
          <p:cNvSpPr/>
          <p:nvPr/>
        </p:nvSpPr>
        <p:spPr>
          <a:xfrm>
            <a:off x="6818967" y="2560986"/>
            <a:ext cx="2948647" cy="1384995"/>
          </a:xfrm>
          <a:prstGeom prst="rect">
            <a:avLst/>
          </a:prstGeom>
        </p:spPr>
        <p:txBody>
          <a:bodyPr wrap="square">
            <a:spAutoFit/>
          </a:bodyPr>
          <a:lstStyle/>
          <a:p>
            <a:pPr>
              <a:lnSpc>
                <a:spcPct val="120000"/>
              </a:lnSpc>
            </a:pPr>
            <a:r>
              <a:rPr lang="zh-CN" altLang="en-US" sz="1400" dirty="0">
                <a:solidFill>
                  <a:schemeClr val="tx1">
                    <a:lumMod val="75000"/>
                    <a:lumOff val="25000"/>
                  </a:schemeClr>
                </a:solidFill>
                <a:latin typeface="微软雅黑" pitchFamily="34" charset="-122"/>
                <a:ea typeface="微软雅黑" pitchFamily="34" charset="-122"/>
              </a:rPr>
              <a:t>四川金虎多媒体通讯技术有限公司是领先的多媒体通信系统提供商和技术服务商，致力于向社会提供成熟、先进的多媒体通讯产品和专业的集团协同沟通解决</a:t>
            </a:r>
            <a:r>
              <a:rPr lang="zh-CN" altLang="en-US" sz="1400" dirty="0" smtClean="0">
                <a:solidFill>
                  <a:schemeClr val="tx1">
                    <a:lumMod val="75000"/>
                    <a:lumOff val="25000"/>
                  </a:schemeClr>
                </a:solidFill>
                <a:latin typeface="微软雅黑" pitchFamily="34" charset="-122"/>
                <a:ea typeface="微软雅黑" pitchFamily="34" charset="-122"/>
              </a:rPr>
              <a:t>方案。</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18" name="矩形 17"/>
          <p:cNvSpPr/>
          <p:nvPr/>
        </p:nvSpPr>
        <p:spPr>
          <a:xfrm>
            <a:off x="3214886" y="4258113"/>
            <a:ext cx="2727837" cy="400110"/>
          </a:xfrm>
          <a:prstGeom prst="rect">
            <a:avLst/>
          </a:prstGeom>
        </p:spPr>
        <p:txBody>
          <a:bodyPr wrap="square">
            <a:spAutoFit/>
          </a:bodyPr>
          <a:lstStyle/>
          <a:p>
            <a:pPr lvl="0"/>
            <a:r>
              <a:rPr lang="zh-CN" altLang="en-US" sz="2000" b="1" dirty="0" smtClean="0">
                <a:solidFill>
                  <a:srgbClr val="00A1DA"/>
                </a:solidFill>
                <a:latin typeface="微软雅黑" pitchFamily="34" charset="-122"/>
                <a:ea typeface="微软雅黑" pitchFamily="34" charset="-122"/>
              </a:rPr>
              <a:t>智慧教育</a:t>
            </a:r>
            <a:r>
              <a:rPr lang="en-US" altLang="zh-CN" sz="2000" b="1" dirty="0" smtClean="0">
                <a:solidFill>
                  <a:srgbClr val="00A1DA"/>
                </a:solidFill>
                <a:latin typeface="微软雅黑" pitchFamily="34" charset="-122"/>
                <a:ea typeface="微软雅黑" pitchFamily="34" charset="-122"/>
              </a:rPr>
              <a:t>-</a:t>
            </a:r>
            <a:r>
              <a:rPr lang="zh-CN" altLang="en-US" sz="2000" b="1" dirty="0" smtClean="0">
                <a:solidFill>
                  <a:srgbClr val="00A1DA"/>
                </a:solidFill>
                <a:latin typeface="微软雅黑" pitchFamily="34" charset="-122"/>
                <a:ea typeface="微软雅黑" pitchFamily="34" charset="-122"/>
              </a:rPr>
              <a:t>共享教室</a:t>
            </a:r>
            <a:endParaRPr lang="zh-CN" altLang="en-US" sz="2000" b="1" dirty="0">
              <a:solidFill>
                <a:srgbClr val="00A1DA"/>
              </a:solidFill>
              <a:latin typeface="微软雅黑" pitchFamily="34" charset="-122"/>
              <a:ea typeface="微软雅黑" pitchFamily="34" charset="-122"/>
            </a:endParaRPr>
          </a:p>
        </p:txBody>
      </p:sp>
      <p:sp>
        <p:nvSpPr>
          <p:cNvPr id="19" name="矩形 18"/>
          <p:cNvSpPr/>
          <p:nvPr/>
        </p:nvSpPr>
        <p:spPr>
          <a:xfrm>
            <a:off x="2865008" y="4869160"/>
            <a:ext cx="2787748" cy="867930"/>
          </a:xfrm>
          <a:prstGeom prst="rect">
            <a:avLst/>
          </a:prstGeom>
        </p:spPr>
        <p:txBody>
          <a:bodyPr wrap="square">
            <a:spAutoFit/>
          </a:bodyPr>
          <a:lstStyle/>
          <a:p>
            <a:pPr>
              <a:lnSpc>
                <a:spcPct val="120000"/>
              </a:lnSpc>
            </a:pPr>
            <a:r>
              <a:rPr lang="zh-CN" altLang="en-US" sz="1400" dirty="0" smtClean="0">
                <a:solidFill>
                  <a:schemeClr val="tx1">
                    <a:lumMod val="75000"/>
                    <a:lumOff val="25000"/>
                  </a:schemeClr>
                </a:solidFill>
                <a:latin typeface="微软雅黑" pitchFamily="34" charset="-122"/>
                <a:ea typeface="微软雅黑" pitchFamily="34" charset="-122"/>
              </a:rPr>
              <a:t>优秀教学资源同步共享</a:t>
            </a:r>
            <a:r>
              <a:rPr lang="en-US" altLang="zh-CN" sz="1400" dirty="0" smtClean="0">
                <a:solidFill>
                  <a:schemeClr val="tx1">
                    <a:lumMod val="75000"/>
                    <a:lumOff val="25000"/>
                  </a:schemeClr>
                </a:solidFill>
                <a:latin typeface="微软雅黑" pitchFamily="34" charset="-122"/>
                <a:ea typeface="微软雅黑" pitchFamily="34" charset="-122"/>
              </a:rPr>
              <a:t>,</a:t>
            </a:r>
            <a:r>
              <a:rPr lang="zh-CN" altLang="en-US" sz="1400" dirty="0" smtClean="0">
                <a:solidFill>
                  <a:schemeClr val="tx1">
                    <a:lumMod val="75000"/>
                    <a:lumOff val="25000"/>
                  </a:schemeClr>
                </a:solidFill>
                <a:latin typeface="微软雅黑" pitchFamily="34" charset="-122"/>
                <a:ea typeface="微软雅黑" pitchFamily="34" charset="-122"/>
              </a:rPr>
              <a:t>通过我们智慧教育系统软件及系统配套，实现教学资源同步共享应用</a:t>
            </a:r>
            <a:r>
              <a:rPr lang="en-US" altLang="zh-CN" sz="1400" dirty="0" smtClean="0">
                <a:solidFill>
                  <a:schemeClr val="tx1">
                    <a:lumMod val="75000"/>
                    <a:lumOff val="25000"/>
                  </a:schemeClr>
                </a:solidFill>
                <a:latin typeface="微软雅黑" pitchFamily="34" charset="-122"/>
                <a:ea typeface="微软雅黑" pitchFamily="34" charset="-122"/>
              </a:rPr>
              <a:t>.</a:t>
            </a:r>
            <a:endParaRPr lang="zh-CN" altLang="en-US" sz="1400" dirty="0">
              <a:solidFill>
                <a:schemeClr val="tx1">
                  <a:lumMod val="75000"/>
                  <a:lumOff val="25000"/>
                </a:schemeClr>
              </a:solidFill>
              <a:latin typeface="微软雅黑" pitchFamily="34" charset="-122"/>
              <a:ea typeface="微软雅黑" pitchFamily="34"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774" y="1518566"/>
            <a:ext cx="4365736" cy="2425409"/>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4676" y="3988497"/>
            <a:ext cx="3771890" cy="26308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par>
                          <p:cTn id="9" fill="hold">
                            <p:stCondLst>
                              <p:cond delay="65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250" fill="hold"/>
                                        <p:tgtEl>
                                          <p:spTgt spid="16"/>
                                        </p:tgtEl>
                                        <p:attrNameLst>
                                          <p:attrName>ppt_w</p:attrName>
                                        </p:attrNameLst>
                                      </p:cBhvr>
                                      <p:tavLst>
                                        <p:tav tm="0">
                                          <p:val>
                                            <p:fltVal val="0"/>
                                          </p:val>
                                        </p:tav>
                                        <p:tav tm="100000">
                                          <p:val>
                                            <p:strVal val="#ppt_w"/>
                                          </p:val>
                                        </p:tav>
                                      </p:tavLst>
                                    </p:anim>
                                    <p:anim calcmode="lin" valueType="num">
                                      <p:cBhvr>
                                        <p:cTn id="13" dur="250" fill="hold"/>
                                        <p:tgtEl>
                                          <p:spTgt spid="16"/>
                                        </p:tgtEl>
                                        <p:attrNameLst>
                                          <p:attrName>ppt_h</p:attrName>
                                        </p:attrNameLst>
                                      </p:cBhvr>
                                      <p:tavLst>
                                        <p:tav tm="0">
                                          <p:val>
                                            <p:fltVal val="0"/>
                                          </p:val>
                                        </p:tav>
                                        <p:tav tm="100000">
                                          <p:val>
                                            <p:strVal val="#ppt_h"/>
                                          </p:val>
                                        </p:tav>
                                      </p:tavLst>
                                    </p:anim>
                                  </p:childTnLst>
                                </p:cTn>
                              </p:par>
                            </p:childTnLst>
                          </p:cTn>
                        </p:par>
                        <p:par>
                          <p:cTn id="14" fill="hold">
                            <p:stCondLst>
                              <p:cond delay="1200"/>
                            </p:stCondLst>
                            <p:childTnLst>
                              <p:par>
                                <p:cTn id="15" presetID="14" presetClass="entr" presetSubtype="1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250"/>
                                        <p:tgtEl>
                                          <p:spTgt spid="17"/>
                                        </p:tgtEl>
                                      </p:cBhvr>
                                    </p:animEffect>
                                  </p:childTnLst>
                                </p:cTn>
                              </p:par>
                            </p:childTnLst>
                          </p:cTn>
                        </p:par>
                        <p:par>
                          <p:cTn id="18" fill="hold">
                            <p:stCondLst>
                              <p:cond delay="1700"/>
                            </p:stCondLst>
                            <p:childTnLst>
                              <p:par>
                                <p:cTn id="19" presetID="23" presetClass="entr" presetSubtype="16" fill="hold" grpId="0" nodeType="afterEffect">
                                  <p:stCondLst>
                                    <p:cond delay="0"/>
                                  </p:stCondLst>
                                  <p:iterate type="lt">
                                    <p:tmPct val="10000"/>
                                  </p:iterate>
                                  <p:childTnLst>
                                    <p:set>
                                      <p:cBhvr>
                                        <p:cTn id="20" dur="1" fill="hold">
                                          <p:stCondLst>
                                            <p:cond delay="0"/>
                                          </p:stCondLst>
                                        </p:cTn>
                                        <p:tgtEl>
                                          <p:spTgt spid="18"/>
                                        </p:tgtEl>
                                        <p:attrNameLst>
                                          <p:attrName>style.visibility</p:attrName>
                                        </p:attrNameLst>
                                      </p:cBhvr>
                                      <p:to>
                                        <p:strVal val="visible"/>
                                      </p:to>
                                    </p:set>
                                    <p:anim calcmode="lin" valueType="num">
                                      <p:cBhvr>
                                        <p:cTn id="21" dur="250" fill="hold"/>
                                        <p:tgtEl>
                                          <p:spTgt spid="18"/>
                                        </p:tgtEl>
                                        <p:attrNameLst>
                                          <p:attrName>ppt_w</p:attrName>
                                        </p:attrNameLst>
                                      </p:cBhvr>
                                      <p:tavLst>
                                        <p:tav tm="0">
                                          <p:val>
                                            <p:fltVal val="0"/>
                                          </p:val>
                                        </p:tav>
                                        <p:tav tm="100000">
                                          <p:val>
                                            <p:strVal val="#ppt_w"/>
                                          </p:val>
                                        </p:tav>
                                      </p:tavLst>
                                    </p:anim>
                                    <p:anim calcmode="lin" valueType="num">
                                      <p:cBhvr>
                                        <p:cTn id="22" dur="250" fill="hold"/>
                                        <p:tgtEl>
                                          <p:spTgt spid="18"/>
                                        </p:tgtEl>
                                        <p:attrNameLst>
                                          <p:attrName>ppt_h</p:attrName>
                                        </p:attrNameLst>
                                      </p:cBhvr>
                                      <p:tavLst>
                                        <p:tav tm="0">
                                          <p:val>
                                            <p:fltVal val="0"/>
                                          </p:val>
                                        </p:tav>
                                        <p:tav tm="100000">
                                          <p:val>
                                            <p:strVal val="#ppt_h"/>
                                          </p:val>
                                        </p:tav>
                                      </p:tavLst>
                                    </p:anim>
                                  </p:childTnLst>
                                </p:cTn>
                              </p:par>
                            </p:childTnLst>
                          </p:cTn>
                        </p:par>
                        <p:par>
                          <p:cTn id="23" fill="hold">
                            <p:stCondLst>
                              <p:cond delay="1900"/>
                            </p:stCondLst>
                            <p:childTnLst>
                              <p:par>
                                <p:cTn id="24" presetID="14" presetClass="entr" presetSubtype="1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randombar(horizontal)">
                                      <p:cBhvr>
                                        <p:cTn id="26"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nvSpPr>
        <p:spPr>
          <a:xfrm>
            <a:off x="1558702" y="404664"/>
            <a:ext cx="2160240" cy="646331"/>
          </a:xfrm>
          <a:prstGeom prst="rect">
            <a:avLst/>
          </a:prstGeom>
          <a:noFill/>
          <a:effectLst/>
        </p:spPr>
        <p:txBody>
          <a:bodyPr wrap="square" rtlCol="0">
            <a:spAutoFit/>
          </a:bodyPr>
          <a:lstStyle/>
          <a:p>
            <a:pPr algn="ctr"/>
            <a:r>
              <a:rPr lang="zh-CN" altLang="en-US" sz="3600" b="1" dirty="0">
                <a:gradFill flip="none" rotWithShape="1">
                  <a:gsLst>
                    <a:gs pos="0">
                      <a:srgbClr val="04B5EC"/>
                    </a:gs>
                    <a:gs pos="100000">
                      <a:srgbClr val="00C88A"/>
                    </a:gs>
                  </a:gsLst>
                  <a:lin ang="0" scaled="1"/>
                  <a:tileRect/>
                </a:gradFill>
                <a:latin typeface="微软雅黑" pitchFamily="34" charset="-122"/>
                <a:ea typeface="微软雅黑" pitchFamily="34" charset="-122"/>
              </a:rPr>
              <a:t>服务宗旨</a:t>
            </a:r>
          </a:p>
        </p:txBody>
      </p:sp>
      <p:grpSp>
        <p:nvGrpSpPr>
          <p:cNvPr id="34" name="组合 27"/>
          <p:cNvGrpSpPr/>
          <p:nvPr/>
        </p:nvGrpSpPr>
        <p:grpSpPr>
          <a:xfrm>
            <a:off x="5796221" y="1858124"/>
            <a:ext cx="2754305" cy="1255069"/>
            <a:chOff x="3491880" y="2420888"/>
            <a:chExt cx="5794246" cy="2160240"/>
          </a:xfrm>
          <a:solidFill>
            <a:schemeClr val="accent1"/>
          </a:solidFill>
        </p:grpSpPr>
        <p:sp>
          <p:nvSpPr>
            <p:cNvPr id="35" name="上弧形箭头 28"/>
            <p:cNvSpPr/>
            <p:nvPr/>
          </p:nvSpPr>
          <p:spPr>
            <a:xfrm>
              <a:off x="3605493" y="2420888"/>
              <a:ext cx="5680633" cy="2160240"/>
            </a:xfrm>
            <a:prstGeom prst="curvedDownArrow">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36" name="上弧形箭头 29"/>
            <p:cNvSpPr/>
            <p:nvPr/>
          </p:nvSpPr>
          <p:spPr>
            <a:xfrm>
              <a:off x="3491880" y="2420888"/>
              <a:ext cx="4317280" cy="2160240"/>
            </a:xfrm>
            <a:prstGeom prst="curvedDownArrow">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37" name="上弧形箭头 30"/>
            <p:cNvSpPr/>
            <p:nvPr/>
          </p:nvSpPr>
          <p:spPr>
            <a:xfrm>
              <a:off x="3584799" y="2420888"/>
              <a:ext cx="2808312" cy="2160240"/>
            </a:xfrm>
            <a:prstGeom prst="curvedDownArrow">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grpSp>
        <p:nvGrpSpPr>
          <p:cNvPr id="38" name="组合 31"/>
          <p:cNvGrpSpPr/>
          <p:nvPr/>
        </p:nvGrpSpPr>
        <p:grpSpPr>
          <a:xfrm flipH="1">
            <a:off x="3412909" y="1858123"/>
            <a:ext cx="2754305" cy="1255070"/>
            <a:chOff x="3491880" y="2420886"/>
            <a:chExt cx="5794246" cy="2160242"/>
          </a:xfrm>
          <a:solidFill>
            <a:schemeClr val="accent1"/>
          </a:solidFill>
        </p:grpSpPr>
        <p:sp>
          <p:nvSpPr>
            <p:cNvPr id="39" name="上弧形箭头 32"/>
            <p:cNvSpPr/>
            <p:nvPr/>
          </p:nvSpPr>
          <p:spPr>
            <a:xfrm>
              <a:off x="3605493" y="2420888"/>
              <a:ext cx="5680633" cy="2160240"/>
            </a:xfrm>
            <a:prstGeom prst="curvedDownArrow">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0" name="上弧形箭头 33"/>
            <p:cNvSpPr/>
            <p:nvPr/>
          </p:nvSpPr>
          <p:spPr>
            <a:xfrm>
              <a:off x="3491880" y="2420888"/>
              <a:ext cx="4317280" cy="2160240"/>
            </a:xfrm>
            <a:prstGeom prst="curvedDownArrow">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上弧形箭头 34"/>
            <p:cNvSpPr/>
            <p:nvPr/>
          </p:nvSpPr>
          <p:spPr>
            <a:xfrm>
              <a:off x="3611303" y="2420886"/>
              <a:ext cx="2808314" cy="2160240"/>
            </a:xfrm>
            <a:prstGeom prst="curvedDownArrow">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43" name="TextBox 42"/>
          <p:cNvSpPr txBox="1"/>
          <p:nvPr/>
        </p:nvSpPr>
        <p:spPr>
          <a:xfrm>
            <a:off x="3415325" y="3169276"/>
            <a:ext cx="646331" cy="369332"/>
          </a:xfrm>
          <a:prstGeom prst="rect">
            <a:avLst/>
          </a:prstGeom>
          <a:noFill/>
          <a:ln>
            <a:noFill/>
          </a:ln>
        </p:spPr>
        <p:txBody>
          <a:bodyPr wrap="none" rtlCol="0">
            <a:spAutoFit/>
          </a:bodyPr>
          <a:lstStyle/>
          <a:p>
            <a:r>
              <a:rPr lang="zh-CN" altLang="en-US" sz="1800" dirty="0" smtClean="0">
                <a:solidFill>
                  <a:schemeClr val="tx1">
                    <a:lumMod val="75000"/>
                    <a:lumOff val="25000"/>
                  </a:schemeClr>
                </a:solidFill>
                <a:latin typeface="微软雅黑" pitchFamily="34" charset="-122"/>
                <a:ea typeface="微软雅黑" pitchFamily="34" charset="-122"/>
              </a:rPr>
              <a:t>专业</a:t>
            </a:r>
            <a:endParaRPr lang="en-GB" sz="1800" dirty="0">
              <a:solidFill>
                <a:schemeClr val="tx1">
                  <a:lumMod val="75000"/>
                  <a:lumOff val="25000"/>
                </a:schemeClr>
              </a:solidFill>
              <a:latin typeface="微软雅黑" pitchFamily="34" charset="-122"/>
              <a:ea typeface="微软雅黑" pitchFamily="34" charset="-122"/>
            </a:endParaRPr>
          </a:p>
        </p:txBody>
      </p:sp>
      <p:sp>
        <p:nvSpPr>
          <p:cNvPr id="44" name="TextBox 43"/>
          <p:cNvSpPr txBox="1"/>
          <p:nvPr/>
        </p:nvSpPr>
        <p:spPr>
          <a:xfrm>
            <a:off x="4180404" y="3169276"/>
            <a:ext cx="646331" cy="369332"/>
          </a:xfrm>
          <a:prstGeom prst="rect">
            <a:avLst/>
          </a:prstGeom>
          <a:noFill/>
          <a:ln>
            <a:noFill/>
          </a:ln>
        </p:spPr>
        <p:txBody>
          <a:bodyPr wrap="none" rtlCol="0">
            <a:spAutoFit/>
          </a:bodyPr>
          <a:lstStyle/>
          <a:p>
            <a:r>
              <a:rPr lang="zh-CN" altLang="en-US" dirty="0" smtClean="0">
                <a:solidFill>
                  <a:schemeClr val="tx1">
                    <a:lumMod val="75000"/>
                    <a:lumOff val="25000"/>
                  </a:schemeClr>
                </a:solidFill>
                <a:latin typeface="微软雅黑" pitchFamily="34" charset="-122"/>
                <a:ea typeface="微软雅黑" pitchFamily="34" charset="-122"/>
              </a:rPr>
              <a:t>品质</a:t>
            </a:r>
            <a:endParaRPr lang="en-GB" altLang="zh-CN" dirty="0">
              <a:solidFill>
                <a:schemeClr val="tx1">
                  <a:lumMod val="75000"/>
                  <a:lumOff val="25000"/>
                </a:schemeClr>
              </a:solidFill>
              <a:latin typeface="微软雅黑" pitchFamily="34" charset="-122"/>
              <a:ea typeface="微软雅黑" pitchFamily="34" charset="-122"/>
            </a:endParaRPr>
          </a:p>
        </p:txBody>
      </p:sp>
      <p:sp>
        <p:nvSpPr>
          <p:cNvPr id="45" name="TextBox 44"/>
          <p:cNvSpPr txBox="1"/>
          <p:nvPr/>
        </p:nvSpPr>
        <p:spPr>
          <a:xfrm>
            <a:off x="4875755" y="3169276"/>
            <a:ext cx="646331" cy="369332"/>
          </a:xfrm>
          <a:prstGeom prst="rect">
            <a:avLst/>
          </a:prstGeom>
          <a:noFill/>
          <a:ln>
            <a:noFill/>
          </a:ln>
        </p:spPr>
        <p:txBody>
          <a:bodyPr wrap="none" rtlCol="0">
            <a:spAutoFit/>
          </a:bodyPr>
          <a:lstStyle/>
          <a:p>
            <a:r>
              <a:rPr lang="zh-CN" altLang="en-US" dirty="0" smtClean="0">
                <a:solidFill>
                  <a:schemeClr val="tx1">
                    <a:lumMod val="75000"/>
                    <a:lumOff val="25000"/>
                  </a:schemeClr>
                </a:solidFill>
                <a:latin typeface="微软雅黑" pitchFamily="34" charset="-122"/>
                <a:ea typeface="微软雅黑" pitchFamily="34" charset="-122"/>
              </a:rPr>
              <a:t>责任</a:t>
            </a:r>
            <a:endParaRPr lang="en-GB" altLang="zh-CN" dirty="0">
              <a:solidFill>
                <a:schemeClr val="tx1">
                  <a:lumMod val="75000"/>
                  <a:lumOff val="25000"/>
                </a:schemeClr>
              </a:solidFill>
              <a:latin typeface="微软雅黑" pitchFamily="34" charset="-122"/>
              <a:ea typeface="微软雅黑" pitchFamily="34" charset="-122"/>
            </a:endParaRPr>
          </a:p>
        </p:txBody>
      </p:sp>
      <p:sp>
        <p:nvSpPr>
          <p:cNvPr id="46" name="TextBox 45"/>
          <p:cNvSpPr txBox="1"/>
          <p:nvPr/>
        </p:nvSpPr>
        <p:spPr>
          <a:xfrm>
            <a:off x="6552308" y="3169276"/>
            <a:ext cx="646331" cy="369332"/>
          </a:xfrm>
          <a:prstGeom prst="rect">
            <a:avLst/>
          </a:prstGeom>
          <a:noFill/>
          <a:ln>
            <a:noFill/>
          </a:ln>
        </p:spPr>
        <p:txBody>
          <a:bodyPr wrap="none" rtlCol="0">
            <a:spAutoFit/>
          </a:bodyPr>
          <a:lstStyle/>
          <a:p>
            <a:r>
              <a:rPr lang="zh-CN" altLang="en-US" dirty="0" smtClean="0">
                <a:solidFill>
                  <a:schemeClr val="tx1">
                    <a:lumMod val="75000"/>
                    <a:lumOff val="25000"/>
                  </a:schemeClr>
                </a:solidFill>
                <a:latin typeface="微软雅黑" pitchFamily="34" charset="-122"/>
                <a:ea typeface="微软雅黑" pitchFamily="34" charset="-122"/>
              </a:rPr>
              <a:t>可靠</a:t>
            </a:r>
            <a:endParaRPr lang="en-GB" altLang="zh-CN" dirty="0">
              <a:solidFill>
                <a:schemeClr val="tx1">
                  <a:lumMod val="75000"/>
                  <a:lumOff val="25000"/>
                </a:schemeClr>
              </a:solidFill>
              <a:latin typeface="微软雅黑" pitchFamily="34" charset="-122"/>
              <a:ea typeface="微软雅黑" pitchFamily="34" charset="-122"/>
            </a:endParaRPr>
          </a:p>
        </p:txBody>
      </p:sp>
      <p:sp>
        <p:nvSpPr>
          <p:cNvPr id="47" name="TextBox 46"/>
          <p:cNvSpPr txBox="1"/>
          <p:nvPr/>
        </p:nvSpPr>
        <p:spPr>
          <a:xfrm>
            <a:off x="7242413" y="3169276"/>
            <a:ext cx="646331" cy="369332"/>
          </a:xfrm>
          <a:prstGeom prst="rect">
            <a:avLst/>
          </a:prstGeom>
          <a:noFill/>
          <a:ln>
            <a:noFill/>
          </a:ln>
        </p:spPr>
        <p:txBody>
          <a:bodyPr wrap="none" rtlCol="0">
            <a:spAutoFit/>
          </a:bodyPr>
          <a:lstStyle/>
          <a:p>
            <a:r>
              <a:rPr lang="zh-CN" altLang="en-US" dirty="0" smtClean="0">
                <a:solidFill>
                  <a:schemeClr val="tx1">
                    <a:lumMod val="75000"/>
                    <a:lumOff val="25000"/>
                  </a:schemeClr>
                </a:solidFill>
                <a:latin typeface="微软雅黑" pitchFamily="34" charset="-122"/>
                <a:ea typeface="微软雅黑" pitchFamily="34" charset="-122"/>
              </a:rPr>
              <a:t>最优</a:t>
            </a:r>
            <a:endParaRPr lang="en-GB" altLang="zh-CN" dirty="0">
              <a:solidFill>
                <a:schemeClr val="tx1">
                  <a:lumMod val="75000"/>
                  <a:lumOff val="25000"/>
                </a:schemeClr>
              </a:solidFill>
              <a:latin typeface="微软雅黑" pitchFamily="34" charset="-122"/>
              <a:ea typeface="微软雅黑" pitchFamily="34" charset="-122"/>
            </a:endParaRPr>
          </a:p>
        </p:txBody>
      </p:sp>
      <p:sp>
        <p:nvSpPr>
          <p:cNvPr id="48" name="TextBox 47"/>
          <p:cNvSpPr txBox="1"/>
          <p:nvPr/>
        </p:nvSpPr>
        <p:spPr>
          <a:xfrm>
            <a:off x="7982119" y="3169276"/>
            <a:ext cx="646331" cy="369332"/>
          </a:xfrm>
          <a:prstGeom prst="rect">
            <a:avLst/>
          </a:prstGeom>
          <a:noFill/>
          <a:ln>
            <a:noFill/>
          </a:ln>
        </p:spPr>
        <p:txBody>
          <a:bodyPr wrap="none" rtlCol="0">
            <a:spAutoFit/>
          </a:bodyPr>
          <a:lstStyle/>
          <a:p>
            <a:r>
              <a:rPr lang="zh-CN" altLang="en-US" dirty="0" smtClean="0">
                <a:solidFill>
                  <a:schemeClr val="tx1">
                    <a:lumMod val="75000"/>
                    <a:lumOff val="25000"/>
                  </a:schemeClr>
                </a:solidFill>
                <a:latin typeface="微软雅黑" pitchFamily="34" charset="-122"/>
                <a:ea typeface="微软雅黑" pitchFamily="34" charset="-122"/>
              </a:rPr>
              <a:t>并进</a:t>
            </a:r>
            <a:endParaRPr lang="en-GB" altLang="zh-CN" dirty="0">
              <a:solidFill>
                <a:schemeClr val="tx1">
                  <a:lumMod val="75000"/>
                  <a:lumOff val="25000"/>
                </a:schemeClr>
              </a:solidFill>
              <a:latin typeface="微软雅黑" pitchFamily="34" charset="-122"/>
              <a:ea typeface="微软雅黑" pitchFamily="34" charset="-122"/>
            </a:endParaRPr>
          </a:p>
        </p:txBody>
      </p:sp>
      <p:sp>
        <p:nvSpPr>
          <p:cNvPr id="15" name="矩形 14"/>
          <p:cNvSpPr/>
          <p:nvPr/>
        </p:nvSpPr>
        <p:spPr>
          <a:xfrm>
            <a:off x="5796221" y="3113192"/>
            <a:ext cx="378042" cy="2116008"/>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50" name="矩形 49"/>
          <p:cNvSpPr/>
          <p:nvPr/>
        </p:nvSpPr>
        <p:spPr>
          <a:xfrm>
            <a:off x="2934951" y="3717755"/>
            <a:ext cx="2213198" cy="1477328"/>
          </a:xfrm>
          <a:prstGeom prst="rect">
            <a:avLst/>
          </a:prstGeom>
        </p:spPr>
        <p:txBody>
          <a:bodyPr wrap="square">
            <a:spAutoFit/>
          </a:bodyPr>
          <a:lstStyle/>
          <a:p>
            <a:pPr lvl="0"/>
            <a:r>
              <a:rPr lang="zh-CN" altLang="en-US" b="1" dirty="0" smtClean="0">
                <a:solidFill>
                  <a:srgbClr val="0091C4"/>
                </a:solidFill>
                <a:latin typeface="微软雅黑" pitchFamily="34" charset="-122"/>
                <a:ea typeface="微软雅黑" pitchFamily="34" charset="-122"/>
              </a:rPr>
              <a:t>我们始终以专业技术为基础、品质保证为目标、责任第一的工作方式为客户提供服务。</a:t>
            </a:r>
            <a:endParaRPr lang="zh-CN" altLang="en-US" b="1" dirty="0">
              <a:solidFill>
                <a:srgbClr val="0091C4"/>
              </a:solidFill>
              <a:latin typeface="微软雅黑" pitchFamily="34" charset="-122"/>
              <a:ea typeface="微软雅黑" pitchFamily="34" charset="-122"/>
            </a:endParaRPr>
          </a:p>
        </p:txBody>
      </p:sp>
      <p:sp>
        <p:nvSpPr>
          <p:cNvPr id="51" name="矩形 50"/>
          <p:cNvSpPr/>
          <p:nvPr/>
        </p:nvSpPr>
        <p:spPr>
          <a:xfrm>
            <a:off x="-1" y="5229200"/>
            <a:ext cx="12190413" cy="1628800"/>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53" name="矩形 52"/>
          <p:cNvSpPr/>
          <p:nvPr/>
        </p:nvSpPr>
        <p:spPr>
          <a:xfrm>
            <a:off x="6875520" y="3696280"/>
            <a:ext cx="2213198" cy="1477328"/>
          </a:xfrm>
          <a:prstGeom prst="rect">
            <a:avLst/>
          </a:prstGeom>
        </p:spPr>
        <p:txBody>
          <a:bodyPr wrap="square">
            <a:spAutoFit/>
          </a:bodyPr>
          <a:lstStyle/>
          <a:p>
            <a:pPr lvl="0"/>
            <a:r>
              <a:rPr lang="zh-CN" altLang="en-US" b="1" dirty="0" smtClean="0">
                <a:solidFill>
                  <a:srgbClr val="0091C4"/>
                </a:solidFill>
                <a:latin typeface="微软雅黑" pitchFamily="34" charset="-122"/>
                <a:ea typeface="微软雅黑" pitchFamily="34" charset="-122"/>
              </a:rPr>
              <a:t>做客户最可靠的合作伙伴，以最优的服务、最佳的作品给与客户，和我们的客户共同进退。</a:t>
            </a:r>
            <a:endParaRPr lang="zh-CN" altLang="en-US" b="1" dirty="0">
              <a:solidFill>
                <a:srgbClr val="0091C4"/>
              </a:solidFill>
              <a:latin typeface="微软雅黑" pitchFamily="34" charset="-122"/>
              <a:ea typeface="微软雅黑" pitchFamily="34" charset="-122"/>
            </a:endParaRPr>
          </a:p>
        </p:txBody>
      </p:sp>
      <p:sp>
        <p:nvSpPr>
          <p:cNvPr id="54" name="矩形 53"/>
          <p:cNvSpPr/>
          <p:nvPr/>
        </p:nvSpPr>
        <p:spPr>
          <a:xfrm>
            <a:off x="2566814" y="5736797"/>
            <a:ext cx="7251658" cy="491490"/>
          </a:xfrm>
          <a:prstGeom prst="rect">
            <a:avLst/>
          </a:prstGeom>
        </p:spPr>
        <p:txBody>
          <a:bodyPr wrap="square">
            <a:spAutoFit/>
          </a:bodyPr>
          <a:lstStyle/>
          <a:p>
            <a:pPr algn="ctr">
              <a:lnSpc>
                <a:spcPct val="130000"/>
              </a:lnSpc>
            </a:pPr>
            <a:r>
              <a:rPr lang="zh-CN" altLang="en-US" sz="2000" b="1" dirty="0" smtClean="0">
                <a:solidFill>
                  <a:schemeClr val="bg1"/>
                </a:solidFill>
                <a:latin typeface="微软雅黑" pitchFamily="34" charset="-122"/>
                <a:ea typeface="微软雅黑" pitchFamily="34" charset="-122"/>
              </a:rPr>
              <a:t>上海沪琼／印比网络科技有限公司客户服务部</a:t>
            </a:r>
            <a:endParaRPr lang="zh-CN" altLang="en-US" sz="2000" b="1" dirty="0">
              <a:solidFill>
                <a:schemeClr val="bg1"/>
              </a:solidFill>
              <a:latin typeface="微软雅黑" pitchFamily="34" charset="-122"/>
              <a:ea typeface="微软雅黑" pitchFamily="34"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650"/>
                            </p:stCondLst>
                            <p:childTnLst>
                              <p:par>
                                <p:cTn id="10" presetID="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par>
                          <p:cTn id="14" fill="hold">
                            <p:stCondLst>
                              <p:cond delay="1150"/>
                            </p:stCondLst>
                            <p:childTnLst>
                              <p:par>
                                <p:cTn id="15" presetID="22" presetClass="entr" presetSubtype="2"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right)">
                                      <p:cBhvr>
                                        <p:cTn id="17" dur="500"/>
                                        <p:tgtEl>
                                          <p:spTgt spid="38"/>
                                        </p:tgtEl>
                                      </p:cBhvr>
                                    </p:animEffect>
                                  </p:childTnLst>
                                </p:cTn>
                              </p:par>
                              <p:par>
                                <p:cTn id="18" presetID="22" presetClass="entr" presetSubtype="8"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left)">
                                      <p:cBhvr>
                                        <p:cTn id="20" dur="500"/>
                                        <p:tgtEl>
                                          <p:spTgt spid="34"/>
                                        </p:tgtEl>
                                      </p:cBhvr>
                                    </p:animEffect>
                                  </p:childTnLst>
                                </p:cTn>
                              </p:par>
                            </p:childTnLst>
                          </p:cTn>
                        </p:par>
                        <p:par>
                          <p:cTn id="21" fill="hold">
                            <p:stCondLst>
                              <p:cond delay="1650"/>
                            </p:stCondLst>
                            <p:childTnLst>
                              <p:par>
                                <p:cTn id="22" presetID="2" presetClass="entr" presetSubtype="4"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fill="hold"/>
                                        <p:tgtEl>
                                          <p:spTgt spid="43"/>
                                        </p:tgtEl>
                                        <p:attrNameLst>
                                          <p:attrName>ppt_x</p:attrName>
                                        </p:attrNameLst>
                                      </p:cBhvr>
                                      <p:tavLst>
                                        <p:tav tm="0">
                                          <p:val>
                                            <p:strVal val="#ppt_x"/>
                                          </p:val>
                                        </p:tav>
                                        <p:tav tm="100000">
                                          <p:val>
                                            <p:strVal val="#ppt_x"/>
                                          </p:val>
                                        </p:tav>
                                      </p:tavLst>
                                    </p:anim>
                                    <p:anim calcmode="lin" valueType="num">
                                      <p:cBhvr additive="base">
                                        <p:cTn id="25" dur="500" fill="hold"/>
                                        <p:tgtEl>
                                          <p:spTgt spid="4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500" fill="hold"/>
                                        <p:tgtEl>
                                          <p:spTgt spid="44"/>
                                        </p:tgtEl>
                                        <p:attrNameLst>
                                          <p:attrName>ppt_x</p:attrName>
                                        </p:attrNameLst>
                                      </p:cBhvr>
                                      <p:tavLst>
                                        <p:tav tm="0">
                                          <p:val>
                                            <p:strVal val="#ppt_x"/>
                                          </p:val>
                                        </p:tav>
                                        <p:tav tm="100000">
                                          <p:val>
                                            <p:strVal val="#ppt_x"/>
                                          </p:val>
                                        </p:tav>
                                      </p:tavLst>
                                    </p:anim>
                                    <p:anim calcmode="lin" valueType="num">
                                      <p:cBhvr additive="base">
                                        <p:cTn id="29" dur="500" fill="hold"/>
                                        <p:tgtEl>
                                          <p:spTgt spid="4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500" fill="hold"/>
                                        <p:tgtEl>
                                          <p:spTgt spid="45"/>
                                        </p:tgtEl>
                                        <p:attrNameLst>
                                          <p:attrName>ppt_x</p:attrName>
                                        </p:attrNameLst>
                                      </p:cBhvr>
                                      <p:tavLst>
                                        <p:tav tm="0">
                                          <p:val>
                                            <p:strVal val="#ppt_x"/>
                                          </p:val>
                                        </p:tav>
                                        <p:tav tm="100000">
                                          <p:val>
                                            <p:strVal val="#ppt_x"/>
                                          </p:val>
                                        </p:tav>
                                      </p:tavLst>
                                    </p:anim>
                                    <p:anim calcmode="lin" valueType="num">
                                      <p:cBhvr additive="base">
                                        <p:cTn id="33" dur="500" fill="hold"/>
                                        <p:tgtEl>
                                          <p:spTgt spid="4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additive="base">
                                        <p:cTn id="36" dur="500" fill="hold"/>
                                        <p:tgtEl>
                                          <p:spTgt spid="46"/>
                                        </p:tgtEl>
                                        <p:attrNameLst>
                                          <p:attrName>ppt_x</p:attrName>
                                        </p:attrNameLst>
                                      </p:cBhvr>
                                      <p:tavLst>
                                        <p:tav tm="0">
                                          <p:val>
                                            <p:strVal val="#ppt_x"/>
                                          </p:val>
                                        </p:tav>
                                        <p:tav tm="100000">
                                          <p:val>
                                            <p:strVal val="#ppt_x"/>
                                          </p:val>
                                        </p:tav>
                                      </p:tavLst>
                                    </p:anim>
                                    <p:anim calcmode="lin" valueType="num">
                                      <p:cBhvr additive="base">
                                        <p:cTn id="37" dur="500" fill="hold"/>
                                        <p:tgtEl>
                                          <p:spTgt spid="4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additive="base">
                                        <p:cTn id="40" dur="500" fill="hold"/>
                                        <p:tgtEl>
                                          <p:spTgt spid="47"/>
                                        </p:tgtEl>
                                        <p:attrNameLst>
                                          <p:attrName>ppt_x</p:attrName>
                                        </p:attrNameLst>
                                      </p:cBhvr>
                                      <p:tavLst>
                                        <p:tav tm="0">
                                          <p:val>
                                            <p:strVal val="#ppt_x"/>
                                          </p:val>
                                        </p:tav>
                                        <p:tav tm="100000">
                                          <p:val>
                                            <p:strVal val="#ppt_x"/>
                                          </p:val>
                                        </p:tav>
                                      </p:tavLst>
                                    </p:anim>
                                    <p:anim calcmode="lin" valueType="num">
                                      <p:cBhvr additive="base">
                                        <p:cTn id="41" dur="500" fill="hold"/>
                                        <p:tgtEl>
                                          <p:spTgt spid="47"/>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additive="base">
                                        <p:cTn id="44" dur="500" fill="hold"/>
                                        <p:tgtEl>
                                          <p:spTgt spid="48"/>
                                        </p:tgtEl>
                                        <p:attrNameLst>
                                          <p:attrName>ppt_x</p:attrName>
                                        </p:attrNameLst>
                                      </p:cBhvr>
                                      <p:tavLst>
                                        <p:tav tm="0">
                                          <p:val>
                                            <p:strVal val="#ppt_x"/>
                                          </p:val>
                                        </p:tav>
                                        <p:tav tm="100000">
                                          <p:val>
                                            <p:strVal val="#ppt_x"/>
                                          </p:val>
                                        </p:tav>
                                      </p:tavLst>
                                    </p:anim>
                                    <p:anim calcmode="lin" valueType="num">
                                      <p:cBhvr additive="base">
                                        <p:cTn id="45" dur="500" fill="hold"/>
                                        <p:tgtEl>
                                          <p:spTgt spid="48"/>
                                        </p:tgtEl>
                                        <p:attrNameLst>
                                          <p:attrName>ppt_y</p:attrName>
                                        </p:attrNameLst>
                                      </p:cBhvr>
                                      <p:tavLst>
                                        <p:tav tm="0">
                                          <p:val>
                                            <p:strVal val="1+#ppt_h/2"/>
                                          </p:val>
                                        </p:tav>
                                        <p:tav tm="100000">
                                          <p:val>
                                            <p:strVal val="#ppt_y"/>
                                          </p:val>
                                        </p:tav>
                                      </p:tavLst>
                                    </p:anim>
                                  </p:childTnLst>
                                </p:cTn>
                              </p:par>
                            </p:childTnLst>
                          </p:cTn>
                        </p:par>
                        <p:par>
                          <p:cTn id="46" fill="hold">
                            <p:stCondLst>
                              <p:cond delay="2150"/>
                            </p:stCondLst>
                            <p:childTnLst>
                              <p:par>
                                <p:cTn id="47" presetID="23" presetClass="entr" presetSubtype="16" fill="hold" grpId="0" nodeType="afterEffect">
                                  <p:stCondLst>
                                    <p:cond delay="0"/>
                                  </p:stCondLst>
                                  <p:iterate type="lt">
                                    <p:tmPct val="10000"/>
                                  </p:iterate>
                                  <p:childTnLst>
                                    <p:set>
                                      <p:cBhvr>
                                        <p:cTn id="48" dur="1" fill="hold">
                                          <p:stCondLst>
                                            <p:cond delay="0"/>
                                          </p:stCondLst>
                                        </p:cTn>
                                        <p:tgtEl>
                                          <p:spTgt spid="50"/>
                                        </p:tgtEl>
                                        <p:attrNameLst>
                                          <p:attrName>style.visibility</p:attrName>
                                        </p:attrNameLst>
                                      </p:cBhvr>
                                      <p:to>
                                        <p:strVal val="visible"/>
                                      </p:to>
                                    </p:set>
                                    <p:anim calcmode="lin" valueType="num">
                                      <p:cBhvr>
                                        <p:cTn id="49" dur="250" fill="hold"/>
                                        <p:tgtEl>
                                          <p:spTgt spid="50"/>
                                        </p:tgtEl>
                                        <p:attrNameLst>
                                          <p:attrName>ppt_w</p:attrName>
                                        </p:attrNameLst>
                                      </p:cBhvr>
                                      <p:tavLst>
                                        <p:tav tm="0">
                                          <p:val>
                                            <p:fltVal val="0"/>
                                          </p:val>
                                        </p:tav>
                                        <p:tav tm="100000">
                                          <p:val>
                                            <p:strVal val="#ppt_w"/>
                                          </p:val>
                                        </p:tav>
                                      </p:tavLst>
                                    </p:anim>
                                    <p:anim calcmode="lin" valueType="num">
                                      <p:cBhvr>
                                        <p:cTn id="50" dur="250" fill="hold"/>
                                        <p:tgtEl>
                                          <p:spTgt spid="50"/>
                                        </p:tgtEl>
                                        <p:attrNameLst>
                                          <p:attrName>ppt_h</p:attrName>
                                        </p:attrNameLst>
                                      </p:cBhvr>
                                      <p:tavLst>
                                        <p:tav tm="0">
                                          <p:val>
                                            <p:fltVal val="0"/>
                                          </p:val>
                                        </p:tav>
                                        <p:tav tm="100000">
                                          <p:val>
                                            <p:strVal val="#ppt_h"/>
                                          </p:val>
                                        </p:tav>
                                      </p:tavLst>
                                    </p:anim>
                                  </p:childTnLst>
                                </p:cTn>
                              </p:par>
                            </p:childTnLst>
                          </p:cTn>
                        </p:par>
                        <p:par>
                          <p:cTn id="51" fill="hold">
                            <p:stCondLst>
                              <p:cond delay="3324"/>
                            </p:stCondLst>
                            <p:childTnLst>
                              <p:par>
                                <p:cTn id="52" presetID="23" presetClass="entr" presetSubtype="16" fill="hold" grpId="0" nodeType="afterEffect">
                                  <p:stCondLst>
                                    <p:cond delay="0"/>
                                  </p:stCondLst>
                                  <p:iterate type="lt">
                                    <p:tmPct val="10000"/>
                                  </p:iterate>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fltVal val="0"/>
                                          </p:val>
                                        </p:tav>
                                        <p:tav tm="100000">
                                          <p:val>
                                            <p:strVal val="#ppt_w"/>
                                          </p:val>
                                        </p:tav>
                                      </p:tavLst>
                                    </p:anim>
                                    <p:anim calcmode="lin" valueType="num">
                                      <p:cBhvr>
                                        <p:cTn id="55" dur="250" fill="hold"/>
                                        <p:tgtEl>
                                          <p:spTgt spid="53"/>
                                        </p:tgtEl>
                                        <p:attrNameLst>
                                          <p:attrName>ppt_h</p:attrName>
                                        </p:attrNameLst>
                                      </p:cBhvr>
                                      <p:tavLst>
                                        <p:tav tm="0">
                                          <p:val>
                                            <p:fltVal val="0"/>
                                          </p:val>
                                        </p:tav>
                                        <p:tav tm="100000">
                                          <p:val>
                                            <p:strVal val="#ppt_h"/>
                                          </p:val>
                                        </p:tav>
                                      </p:tavLst>
                                    </p:anim>
                                  </p:childTnLst>
                                </p:cTn>
                              </p:par>
                            </p:childTnLst>
                          </p:cTn>
                        </p:par>
                        <p:par>
                          <p:cTn id="56" fill="hold">
                            <p:stCondLst>
                              <p:cond delay="4550"/>
                            </p:stCondLst>
                            <p:childTnLst>
                              <p:par>
                                <p:cTn id="57" presetID="14" presetClass="entr" presetSubtype="1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randombar(horizontal)">
                                      <p:cBhvr>
                                        <p:cTn id="5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p:bldP spid="44" grpId="0"/>
      <p:bldP spid="45" grpId="0"/>
      <p:bldP spid="46" grpId="0"/>
      <p:bldP spid="47" grpId="0"/>
      <p:bldP spid="48" grpId="0"/>
      <p:bldP spid="15" grpId="0" animBg="1"/>
      <p:bldP spid="50" grpId="0"/>
      <p:bldP spid="53" grpId="0"/>
      <p:bldP spid="5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3"/>
          <p:cNvSpPr txBox="1"/>
          <p:nvPr/>
        </p:nvSpPr>
        <p:spPr>
          <a:xfrm>
            <a:off x="9196780" y="5331227"/>
            <a:ext cx="2160240" cy="461665"/>
          </a:xfrm>
          <a:prstGeom prst="rect">
            <a:avLst/>
          </a:prstGeom>
          <a:noFill/>
          <a:effectLst/>
        </p:spPr>
        <p:txBody>
          <a:bodyPr wrap="square" rtlCol="0">
            <a:spAutoFit/>
          </a:bodyPr>
          <a:lstStyle/>
          <a:p>
            <a:pPr marL="457200" indent="-457200">
              <a:buFont typeface="Wingdings" panose="05000000000000000000" pitchFamily="2" charset="2"/>
              <a:buChar char="l"/>
            </a:pPr>
            <a:r>
              <a:rPr lang="zh-CN" altLang="en-US" sz="2400" dirty="0" smtClean="0">
                <a:solidFill>
                  <a:schemeClr val="bg2">
                    <a:lumMod val="25000"/>
                  </a:schemeClr>
                </a:solidFill>
                <a:latin typeface="微软雅黑" pitchFamily="34" charset="-122"/>
                <a:ea typeface="微软雅黑" pitchFamily="34" charset="-122"/>
              </a:rPr>
              <a:t>结束语</a:t>
            </a:r>
            <a:endParaRPr lang="zh-CN" altLang="en-US" sz="2400" dirty="0">
              <a:solidFill>
                <a:schemeClr val="bg2">
                  <a:lumMod val="25000"/>
                </a:schemeClr>
              </a:solidFill>
              <a:latin typeface="微软雅黑" pitchFamily="34" charset="-122"/>
              <a:ea typeface="微软雅黑" pitchFamily="34" charset="-122"/>
            </a:endParaRPr>
          </a:p>
        </p:txBody>
      </p:sp>
      <p:sp>
        <p:nvSpPr>
          <p:cNvPr id="30" name="任意多边形 29"/>
          <p:cNvSpPr/>
          <p:nvPr/>
        </p:nvSpPr>
        <p:spPr>
          <a:xfrm rot="198227">
            <a:off x="-49555" y="2954307"/>
            <a:ext cx="12256069" cy="865720"/>
          </a:xfrm>
          <a:custGeom>
            <a:avLst/>
            <a:gdLst>
              <a:gd name="connsiteX0" fmla="*/ 20526 w 12256069"/>
              <a:gd name="connsiteY0" fmla="*/ 79640 h 865720"/>
              <a:gd name="connsiteX1" fmla="*/ 165669 w 12256069"/>
              <a:gd name="connsiteY1" fmla="*/ 253811 h 865720"/>
              <a:gd name="connsiteX2" fmla="*/ 1239726 w 12256069"/>
              <a:gd name="connsiteY2" fmla="*/ 863411 h 865720"/>
              <a:gd name="connsiteX3" fmla="*/ 2995955 w 12256069"/>
              <a:gd name="connsiteY3" fmla="*/ 7068 h 865720"/>
              <a:gd name="connsiteX4" fmla="*/ 4636069 w 12256069"/>
              <a:gd name="connsiteY4" fmla="*/ 544097 h 865720"/>
              <a:gd name="connsiteX5" fmla="*/ 6029441 w 12256069"/>
              <a:gd name="connsiteY5" fmla="*/ 573125 h 865720"/>
              <a:gd name="connsiteX6" fmla="*/ 7234126 w 12256069"/>
              <a:gd name="connsiteY6" fmla="*/ 7068 h 865720"/>
              <a:gd name="connsiteX7" fmla="*/ 8627498 w 12256069"/>
              <a:gd name="connsiteY7" fmla="*/ 457011 h 865720"/>
              <a:gd name="connsiteX8" fmla="*/ 9875726 w 12256069"/>
              <a:gd name="connsiteY8" fmla="*/ 7068 h 865720"/>
              <a:gd name="connsiteX9" fmla="*/ 11225555 w 12256069"/>
              <a:gd name="connsiteY9" fmla="*/ 195754 h 865720"/>
              <a:gd name="connsiteX10" fmla="*/ 11835155 w 12256069"/>
              <a:gd name="connsiteY10" fmla="*/ 384440 h 865720"/>
              <a:gd name="connsiteX11" fmla="*/ 12256069 w 12256069"/>
              <a:gd name="connsiteY11" fmla="*/ 398954 h 86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6069" h="865720">
                <a:moveTo>
                  <a:pt x="20526" y="79640"/>
                </a:moveTo>
                <a:cubicBezTo>
                  <a:pt x="-8503" y="101411"/>
                  <a:pt x="-37531" y="123183"/>
                  <a:pt x="165669" y="253811"/>
                </a:cubicBezTo>
                <a:cubicBezTo>
                  <a:pt x="368869" y="384440"/>
                  <a:pt x="768012" y="904535"/>
                  <a:pt x="1239726" y="863411"/>
                </a:cubicBezTo>
                <a:cubicBezTo>
                  <a:pt x="1711440" y="822287"/>
                  <a:pt x="2429898" y="60287"/>
                  <a:pt x="2995955" y="7068"/>
                </a:cubicBezTo>
                <a:cubicBezTo>
                  <a:pt x="3562012" y="-46151"/>
                  <a:pt x="4130488" y="449754"/>
                  <a:pt x="4636069" y="544097"/>
                </a:cubicBezTo>
                <a:cubicBezTo>
                  <a:pt x="5141650" y="638440"/>
                  <a:pt x="5596432" y="662630"/>
                  <a:pt x="6029441" y="573125"/>
                </a:cubicBezTo>
                <a:cubicBezTo>
                  <a:pt x="6462450" y="483620"/>
                  <a:pt x="6801117" y="26420"/>
                  <a:pt x="7234126" y="7068"/>
                </a:cubicBezTo>
                <a:cubicBezTo>
                  <a:pt x="7667136" y="-12284"/>
                  <a:pt x="8187231" y="457011"/>
                  <a:pt x="8627498" y="457011"/>
                </a:cubicBezTo>
                <a:cubicBezTo>
                  <a:pt x="9067765" y="457011"/>
                  <a:pt x="9442717" y="50611"/>
                  <a:pt x="9875726" y="7068"/>
                </a:cubicBezTo>
                <a:cubicBezTo>
                  <a:pt x="10308736" y="-36475"/>
                  <a:pt x="10898984" y="132859"/>
                  <a:pt x="11225555" y="195754"/>
                </a:cubicBezTo>
                <a:cubicBezTo>
                  <a:pt x="11552126" y="258649"/>
                  <a:pt x="11663403" y="350573"/>
                  <a:pt x="11835155" y="384440"/>
                </a:cubicBezTo>
                <a:cubicBezTo>
                  <a:pt x="12006907" y="418307"/>
                  <a:pt x="12256069" y="398954"/>
                  <a:pt x="12256069" y="398954"/>
                </a:cubicBezTo>
              </a:path>
            </a:pathLst>
          </a:custGeom>
          <a:ln>
            <a:solidFill>
              <a:srgbClr val="00C88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任意多边形 30"/>
          <p:cNvSpPr/>
          <p:nvPr/>
        </p:nvSpPr>
        <p:spPr>
          <a:xfrm rot="21338589" flipV="1">
            <a:off x="-25474" y="2994928"/>
            <a:ext cx="12256069" cy="434071"/>
          </a:xfrm>
          <a:custGeom>
            <a:avLst/>
            <a:gdLst>
              <a:gd name="connsiteX0" fmla="*/ 20526 w 12256069"/>
              <a:gd name="connsiteY0" fmla="*/ 79640 h 865720"/>
              <a:gd name="connsiteX1" fmla="*/ 165669 w 12256069"/>
              <a:gd name="connsiteY1" fmla="*/ 253811 h 865720"/>
              <a:gd name="connsiteX2" fmla="*/ 1239726 w 12256069"/>
              <a:gd name="connsiteY2" fmla="*/ 863411 h 865720"/>
              <a:gd name="connsiteX3" fmla="*/ 2995955 w 12256069"/>
              <a:gd name="connsiteY3" fmla="*/ 7068 h 865720"/>
              <a:gd name="connsiteX4" fmla="*/ 4636069 w 12256069"/>
              <a:gd name="connsiteY4" fmla="*/ 544097 h 865720"/>
              <a:gd name="connsiteX5" fmla="*/ 6029441 w 12256069"/>
              <a:gd name="connsiteY5" fmla="*/ 573125 h 865720"/>
              <a:gd name="connsiteX6" fmla="*/ 7234126 w 12256069"/>
              <a:gd name="connsiteY6" fmla="*/ 7068 h 865720"/>
              <a:gd name="connsiteX7" fmla="*/ 8627498 w 12256069"/>
              <a:gd name="connsiteY7" fmla="*/ 457011 h 865720"/>
              <a:gd name="connsiteX8" fmla="*/ 9875726 w 12256069"/>
              <a:gd name="connsiteY8" fmla="*/ 7068 h 865720"/>
              <a:gd name="connsiteX9" fmla="*/ 11225555 w 12256069"/>
              <a:gd name="connsiteY9" fmla="*/ 195754 h 865720"/>
              <a:gd name="connsiteX10" fmla="*/ 11835155 w 12256069"/>
              <a:gd name="connsiteY10" fmla="*/ 384440 h 865720"/>
              <a:gd name="connsiteX11" fmla="*/ 12256069 w 12256069"/>
              <a:gd name="connsiteY11" fmla="*/ 398954 h 86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6069" h="865720">
                <a:moveTo>
                  <a:pt x="20526" y="79640"/>
                </a:moveTo>
                <a:cubicBezTo>
                  <a:pt x="-8503" y="101411"/>
                  <a:pt x="-37531" y="123183"/>
                  <a:pt x="165669" y="253811"/>
                </a:cubicBezTo>
                <a:cubicBezTo>
                  <a:pt x="368869" y="384440"/>
                  <a:pt x="768012" y="904535"/>
                  <a:pt x="1239726" y="863411"/>
                </a:cubicBezTo>
                <a:cubicBezTo>
                  <a:pt x="1711440" y="822287"/>
                  <a:pt x="2429898" y="60287"/>
                  <a:pt x="2995955" y="7068"/>
                </a:cubicBezTo>
                <a:cubicBezTo>
                  <a:pt x="3562012" y="-46151"/>
                  <a:pt x="4130488" y="449754"/>
                  <a:pt x="4636069" y="544097"/>
                </a:cubicBezTo>
                <a:cubicBezTo>
                  <a:pt x="5141650" y="638440"/>
                  <a:pt x="5596432" y="662630"/>
                  <a:pt x="6029441" y="573125"/>
                </a:cubicBezTo>
                <a:cubicBezTo>
                  <a:pt x="6462450" y="483620"/>
                  <a:pt x="6801117" y="26420"/>
                  <a:pt x="7234126" y="7068"/>
                </a:cubicBezTo>
                <a:cubicBezTo>
                  <a:pt x="7667136" y="-12284"/>
                  <a:pt x="8187231" y="457011"/>
                  <a:pt x="8627498" y="457011"/>
                </a:cubicBezTo>
                <a:cubicBezTo>
                  <a:pt x="9067765" y="457011"/>
                  <a:pt x="9442717" y="50611"/>
                  <a:pt x="9875726" y="7068"/>
                </a:cubicBezTo>
                <a:cubicBezTo>
                  <a:pt x="10308736" y="-36475"/>
                  <a:pt x="10898984" y="132859"/>
                  <a:pt x="11225555" y="195754"/>
                </a:cubicBezTo>
                <a:cubicBezTo>
                  <a:pt x="11552126" y="258649"/>
                  <a:pt x="11663403" y="350573"/>
                  <a:pt x="11835155" y="384440"/>
                </a:cubicBezTo>
                <a:cubicBezTo>
                  <a:pt x="12006907" y="418307"/>
                  <a:pt x="12256069" y="398954"/>
                  <a:pt x="12256069" y="398954"/>
                </a:cubicBezTo>
              </a:path>
            </a:pathLst>
          </a:custGeom>
          <a:ln>
            <a:solidFill>
              <a:srgbClr val="0091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0" name="Freeform 5"/>
          <p:cNvSpPr/>
          <p:nvPr/>
        </p:nvSpPr>
        <p:spPr bwMode="auto">
          <a:xfrm rot="5400000">
            <a:off x="4466762" y="1526764"/>
            <a:ext cx="3271596" cy="2952328"/>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endParaRPr>
          </a:p>
        </p:txBody>
      </p:sp>
      <p:sp>
        <p:nvSpPr>
          <p:cNvPr id="45" name="矩形 44"/>
          <p:cNvSpPr/>
          <p:nvPr/>
        </p:nvSpPr>
        <p:spPr>
          <a:xfrm>
            <a:off x="5429779" y="1888328"/>
            <a:ext cx="1297399" cy="432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t>03</a:t>
            </a:r>
            <a:endParaRPr lang="zh-CN" altLang="en-US" sz="3200" b="1" dirty="0"/>
          </a:p>
        </p:txBody>
      </p:sp>
      <p:sp>
        <p:nvSpPr>
          <p:cNvPr id="22" name="文本框 3"/>
          <p:cNvSpPr txBox="1"/>
          <p:nvPr/>
        </p:nvSpPr>
        <p:spPr>
          <a:xfrm>
            <a:off x="4782685" y="2679281"/>
            <a:ext cx="4552881" cy="707886"/>
          </a:xfrm>
          <a:prstGeom prst="rect">
            <a:avLst/>
          </a:prstGeom>
          <a:noFill/>
          <a:effectLst/>
        </p:spPr>
        <p:txBody>
          <a:bodyPr wrap="square" rtlCol="0">
            <a:spAutoFit/>
          </a:bodyPr>
          <a:lstStyle/>
          <a:p>
            <a:r>
              <a:rPr lang="zh-CN" altLang="en-US" sz="4000" b="1" dirty="0" smtClean="0">
                <a:solidFill>
                  <a:srgbClr val="FBFCF2"/>
                </a:solidFill>
                <a:latin typeface="微软雅黑" pitchFamily="34" charset="-122"/>
                <a:ea typeface="微软雅黑" pitchFamily="34" charset="-122"/>
              </a:rPr>
              <a:t>规划及未来</a:t>
            </a:r>
            <a:endParaRPr lang="zh-CN" altLang="en-US" sz="4000" b="1" dirty="0">
              <a:solidFill>
                <a:srgbClr val="FBFCF2"/>
              </a:solidFill>
              <a:latin typeface="微软雅黑" pitchFamily="34" charset="-122"/>
              <a:ea typeface="微软雅黑" pitchFamily="34" charset="-122"/>
            </a:endParaRPr>
          </a:p>
        </p:txBody>
      </p:sp>
      <p:sp>
        <p:nvSpPr>
          <p:cNvPr id="2" name="矩形 1"/>
          <p:cNvSpPr/>
          <p:nvPr/>
        </p:nvSpPr>
        <p:spPr>
          <a:xfrm>
            <a:off x="1270670" y="5343599"/>
            <a:ext cx="1877437" cy="461665"/>
          </a:xfrm>
          <a:prstGeom prst="rect">
            <a:avLst/>
          </a:prstGeom>
        </p:spPr>
        <p:txBody>
          <a:bodyPr wrap="none">
            <a:spAutoFit/>
          </a:bodyPr>
          <a:lstStyle/>
          <a:p>
            <a:pPr marL="457200" lvl="0" indent="-457200">
              <a:buFont typeface="Wingdings" panose="05000000000000000000" pitchFamily="2" charset="2"/>
              <a:buChar char="l"/>
            </a:pPr>
            <a:r>
              <a:rPr lang="zh-CN" altLang="en-US" sz="2400" dirty="0" smtClean="0">
                <a:solidFill>
                  <a:srgbClr val="EEECE1">
                    <a:lumMod val="25000"/>
                  </a:srgbClr>
                </a:solidFill>
                <a:latin typeface="微软雅黑" pitchFamily="34" charset="-122"/>
                <a:ea typeface="微软雅黑" pitchFamily="34" charset="-122"/>
              </a:rPr>
              <a:t>市场前景</a:t>
            </a:r>
            <a:endParaRPr lang="en-US" altLang="zh-CN" sz="2400" dirty="0">
              <a:solidFill>
                <a:srgbClr val="EEECE1">
                  <a:lumMod val="25000"/>
                </a:srgbClr>
              </a:solidFill>
              <a:latin typeface="微软雅黑" pitchFamily="34" charset="-122"/>
              <a:ea typeface="微软雅黑" pitchFamily="34" charset="-122"/>
            </a:endParaRPr>
          </a:p>
        </p:txBody>
      </p:sp>
      <p:sp>
        <p:nvSpPr>
          <p:cNvPr id="3" name="矩形 2"/>
          <p:cNvSpPr/>
          <p:nvPr/>
        </p:nvSpPr>
        <p:spPr>
          <a:xfrm>
            <a:off x="3252198" y="5343599"/>
            <a:ext cx="1877437" cy="461665"/>
          </a:xfrm>
          <a:prstGeom prst="rect">
            <a:avLst/>
          </a:prstGeom>
        </p:spPr>
        <p:txBody>
          <a:bodyPr wrap="none">
            <a:spAutoFit/>
          </a:bodyPr>
          <a:lstStyle/>
          <a:p>
            <a:pPr marL="457200" lvl="0" indent="-457200">
              <a:buFont typeface="Wingdings" panose="05000000000000000000" pitchFamily="2" charset="2"/>
              <a:buChar char="l"/>
            </a:pPr>
            <a:r>
              <a:rPr lang="zh-CN" altLang="en-US" sz="2400" dirty="0" smtClean="0">
                <a:solidFill>
                  <a:srgbClr val="EEECE1">
                    <a:lumMod val="25000"/>
                  </a:srgbClr>
                </a:solidFill>
                <a:latin typeface="微软雅黑" pitchFamily="34" charset="-122"/>
                <a:ea typeface="微软雅黑" pitchFamily="34" charset="-122"/>
              </a:rPr>
              <a:t>竞争优势</a:t>
            </a:r>
            <a:endParaRPr lang="en-US" altLang="zh-CN" sz="2400" dirty="0">
              <a:solidFill>
                <a:srgbClr val="EEECE1">
                  <a:lumMod val="25000"/>
                </a:srgbClr>
              </a:solidFill>
              <a:latin typeface="微软雅黑" pitchFamily="34" charset="-122"/>
              <a:ea typeface="微软雅黑" pitchFamily="34" charset="-122"/>
            </a:endParaRPr>
          </a:p>
        </p:txBody>
      </p:sp>
      <p:sp>
        <p:nvSpPr>
          <p:cNvPr id="4" name="矩形 3"/>
          <p:cNvSpPr/>
          <p:nvPr/>
        </p:nvSpPr>
        <p:spPr>
          <a:xfrm>
            <a:off x="5233725" y="5331227"/>
            <a:ext cx="1877437" cy="461665"/>
          </a:xfrm>
          <a:prstGeom prst="rect">
            <a:avLst/>
          </a:prstGeom>
        </p:spPr>
        <p:txBody>
          <a:bodyPr wrap="none">
            <a:spAutoFit/>
          </a:bodyPr>
          <a:lstStyle/>
          <a:p>
            <a:pPr marL="457200" lvl="0" indent="-457200">
              <a:buFont typeface="Wingdings" panose="05000000000000000000" pitchFamily="2" charset="2"/>
              <a:buChar char="l"/>
            </a:pPr>
            <a:r>
              <a:rPr lang="zh-CN" altLang="en-US" sz="2400" dirty="0" smtClean="0">
                <a:solidFill>
                  <a:srgbClr val="EEECE1">
                    <a:lumMod val="25000"/>
                  </a:srgbClr>
                </a:solidFill>
                <a:latin typeface="微软雅黑" pitchFamily="34" charset="-122"/>
                <a:ea typeface="微软雅黑" pitchFamily="34" charset="-122"/>
              </a:rPr>
              <a:t>发展目标</a:t>
            </a:r>
            <a:endParaRPr lang="zh-CN" altLang="en-US" sz="2400" dirty="0">
              <a:solidFill>
                <a:srgbClr val="EEECE1">
                  <a:lumMod val="25000"/>
                </a:srgbClr>
              </a:solidFill>
              <a:latin typeface="微软雅黑" pitchFamily="34" charset="-122"/>
              <a:ea typeface="微软雅黑" pitchFamily="34" charset="-122"/>
            </a:endParaRPr>
          </a:p>
        </p:txBody>
      </p:sp>
      <p:sp>
        <p:nvSpPr>
          <p:cNvPr id="5" name="矩形 4"/>
          <p:cNvSpPr/>
          <p:nvPr/>
        </p:nvSpPr>
        <p:spPr>
          <a:xfrm>
            <a:off x="7215252" y="5331227"/>
            <a:ext cx="1877437" cy="461665"/>
          </a:xfrm>
          <a:prstGeom prst="rect">
            <a:avLst/>
          </a:prstGeom>
        </p:spPr>
        <p:txBody>
          <a:bodyPr wrap="none">
            <a:spAutoFit/>
          </a:bodyPr>
          <a:lstStyle/>
          <a:p>
            <a:pPr marL="457200" lvl="0" indent="-457200">
              <a:buFont typeface="Wingdings" panose="05000000000000000000" pitchFamily="2" charset="2"/>
              <a:buChar char="l"/>
            </a:pPr>
            <a:r>
              <a:rPr lang="zh-CN" altLang="en-US" sz="2400" dirty="0" smtClean="0">
                <a:solidFill>
                  <a:srgbClr val="EEECE1">
                    <a:lumMod val="25000"/>
                  </a:srgbClr>
                </a:solidFill>
                <a:latin typeface="微软雅黑" pitchFamily="34" charset="-122"/>
                <a:ea typeface="微软雅黑" pitchFamily="34" charset="-122"/>
              </a:rPr>
              <a:t>实施计划</a:t>
            </a:r>
            <a:endParaRPr lang="en-US" altLang="zh-CN" sz="2400" dirty="0">
              <a:solidFill>
                <a:srgbClr val="EEECE1">
                  <a:lumMod val="25000"/>
                </a:srgb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250"/>
                                        <p:tgtEl>
                                          <p:spTgt spid="3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right)">
                                      <p:cBhvr>
                                        <p:cTn id="10" dur="1250"/>
                                        <p:tgtEl>
                                          <p:spTgt spid="31"/>
                                        </p:tgtEl>
                                      </p:cBhvr>
                                    </p:animEffect>
                                  </p:childTnLst>
                                </p:cTn>
                              </p:par>
                            </p:childTnLst>
                          </p:cTn>
                        </p:par>
                        <p:par>
                          <p:cTn id="11" fill="hold">
                            <p:stCondLst>
                              <p:cond delay="1500"/>
                            </p:stCondLst>
                            <p:childTnLst>
                              <p:par>
                                <p:cTn id="12" presetID="55" presetClass="entr" presetSubtype="0" fill="hold" grpId="0" nodeType="after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p:cTn id="14" dur="750" fill="hold"/>
                                        <p:tgtEl>
                                          <p:spTgt spid="40"/>
                                        </p:tgtEl>
                                        <p:attrNameLst>
                                          <p:attrName>ppt_w</p:attrName>
                                        </p:attrNameLst>
                                      </p:cBhvr>
                                      <p:tavLst>
                                        <p:tav tm="0">
                                          <p:val>
                                            <p:strVal val="#ppt_w*0.70"/>
                                          </p:val>
                                        </p:tav>
                                        <p:tav tm="100000">
                                          <p:val>
                                            <p:strVal val="#ppt_w"/>
                                          </p:val>
                                        </p:tav>
                                      </p:tavLst>
                                    </p:anim>
                                    <p:anim calcmode="lin" valueType="num">
                                      <p:cBhvr>
                                        <p:cTn id="15" dur="750" fill="hold"/>
                                        <p:tgtEl>
                                          <p:spTgt spid="40"/>
                                        </p:tgtEl>
                                        <p:attrNameLst>
                                          <p:attrName>ppt_h</p:attrName>
                                        </p:attrNameLst>
                                      </p:cBhvr>
                                      <p:tavLst>
                                        <p:tav tm="0">
                                          <p:val>
                                            <p:strVal val="#ppt_h"/>
                                          </p:val>
                                        </p:tav>
                                        <p:tav tm="100000">
                                          <p:val>
                                            <p:strVal val="#ppt_h"/>
                                          </p:val>
                                        </p:tav>
                                      </p:tavLst>
                                    </p:anim>
                                    <p:animEffect transition="in" filter="fade">
                                      <p:cBhvr>
                                        <p:cTn id="16" dur="750"/>
                                        <p:tgtEl>
                                          <p:spTgt spid="40"/>
                                        </p:tgtEl>
                                      </p:cBhvr>
                                    </p:animEffect>
                                  </p:childTnLst>
                                </p:cTn>
                              </p:par>
                            </p:childTnLst>
                          </p:cTn>
                        </p:par>
                        <p:par>
                          <p:cTn id="17" fill="hold">
                            <p:stCondLst>
                              <p:cond delay="2500"/>
                            </p:stCondLst>
                            <p:childTnLst>
                              <p:par>
                                <p:cTn id="18" presetID="12" presetClass="entr" presetSubtype="4"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500"/>
                                        <p:tgtEl>
                                          <p:spTgt spid="45"/>
                                        </p:tgtEl>
                                        <p:attrNameLst>
                                          <p:attrName>ppt_y</p:attrName>
                                        </p:attrNameLst>
                                      </p:cBhvr>
                                      <p:tavLst>
                                        <p:tav tm="0">
                                          <p:val>
                                            <p:strVal val="#ppt_y+#ppt_h*1.125000"/>
                                          </p:val>
                                        </p:tav>
                                        <p:tav tm="100000">
                                          <p:val>
                                            <p:strVal val="#ppt_y"/>
                                          </p:val>
                                        </p:tav>
                                      </p:tavLst>
                                    </p:anim>
                                    <p:animEffect transition="in" filter="wipe(up)">
                                      <p:cBhvr>
                                        <p:cTn id="21" dur="500"/>
                                        <p:tgtEl>
                                          <p:spTgt spid="45"/>
                                        </p:tgtEl>
                                      </p:cBhvr>
                                    </p:animEffect>
                                  </p:childTnLst>
                                </p:cTn>
                              </p:par>
                            </p:childTnLst>
                          </p:cTn>
                        </p:par>
                        <p:par>
                          <p:cTn id="22" fill="hold">
                            <p:stCondLst>
                              <p:cond delay="300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childTnLst>
                                </p:cTn>
                              </p:par>
                            </p:childTnLst>
                          </p:cTn>
                        </p:par>
                        <p:par>
                          <p:cTn id="27" fill="hold">
                            <p:stCondLst>
                              <p:cond delay="3200"/>
                            </p:stCondLst>
                            <p:childTnLst>
                              <p:par>
                                <p:cTn id="28" presetID="47" presetClass="entr" presetSubtype="0" fill="hold" grpId="0" nodeType="afterEffect">
                                  <p:stCondLst>
                                    <p:cond delay="0"/>
                                  </p:stCondLst>
                                  <p:iterate type="lt">
                                    <p:tmPct val="10000"/>
                                  </p:iterate>
                                  <p:childTnLst>
                                    <p:set>
                                      <p:cBhvr>
                                        <p:cTn id="29" dur="1" fill="hold">
                                          <p:stCondLst>
                                            <p:cond delay="0"/>
                                          </p:stCondLst>
                                        </p:cTn>
                                        <p:tgtEl>
                                          <p:spTgt spid="28"/>
                                        </p:tgtEl>
                                        <p:attrNameLst>
                                          <p:attrName>style.visibility</p:attrName>
                                        </p:attrNameLst>
                                      </p:cBhvr>
                                      <p:to>
                                        <p:strVal val="visible"/>
                                      </p:to>
                                    </p:set>
                                    <p:animEffect transition="in" filter="fade">
                                      <p:cBhvr>
                                        <p:cTn id="30" dur="1250"/>
                                        <p:tgtEl>
                                          <p:spTgt spid="28"/>
                                        </p:tgtEl>
                                      </p:cBhvr>
                                    </p:animEffect>
                                    <p:anim calcmode="lin" valueType="num">
                                      <p:cBhvr>
                                        <p:cTn id="31" dur="1250" fill="hold"/>
                                        <p:tgtEl>
                                          <p:spTgt spid="28"/>
                                        </p:tgtEl>
                                        <p:attrNameLst>
                                          <p:attrName>ppt_x</p:attrName>
                                        </p:attrNameLst>
                                      </p:cBhvr>
                                      <p:tavLst>
                                        <p:tav tm="0">
                                          <p:val>
                                            <p:strVal val="#ppt_x"/>
                                          </p:val>
                                        </p:tav>
                                        <p:tav tm="100000">
                                          <p:val>
                                            <p:strVal val="#ppt_x"/>
                                          </p:val>
                                        </p:tav>
                                      </p:tavLst>
                                    </p:anim>
                                    <p:anim calcmode="lin" valueType="num">
                                      <p:cBhvr>
                                        <p:cTn id="32" dur="1250" fill="hold"/>
                                        <p:tgtEl>
                                          <p:spTgt spid="28"/>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iterate type="lt">
                                    <p:tmPct val="10000"/>
                                  </p:iterate>
                                  <p:childTnLst>
                                    <p:set>
                                      <p:cBhvr>
                                        <p:cTn id="34" dur="1" fill="hold">
                                          <p:stCondLst>
                                            <p:cond delay="0"/>
                                          </p:stCondLst>
                                        </p:cTn>
                                        <p:tgtEl>
                                          <p:spTgt spid="2"/>
                                        </p:tgtEl>
                                        <p:attrNameLst>
                                          <p:attrName>style.visibility</p:attrName>
                                        </p:attrNameLst>
                                      </p:cBhvr>
                                      <p:to>
                                        <p:strVal val="visible"/>
                                      </p:to>
                                    </p:set>
                                    <p:animEffect transition="in" filter="fade">
                                      <p:cBhvr>
                                        <p:cTn id="35" dur="1250"/>
                                        <p:tgtEl>
                                          <p:spTgt spid="2"/>
                                        </p:tgtEl>
                                      </p:cBhvr>
                                    </p:animEffect>
                                    <p:anim calcmode="lin" valueType="num">
                                      <p:cBhvr>
                                        <p:cTn id="36" dur="1250" fill="hold"/>
                                        <p:tgtEl>
                                          <p:spTgt spid="2"/>
                                        </p:tgtEl>
                                        <p:attrNameLst>
                                          <p:attrName>ppt_x</p:attrName>
                                        </p:attrNameLst>
                                      </p:cBhvr>
                                      <p:tavLst>
                                        <p:tav tm="0">
                                          <p:val>
                                            <p:strVal val="#ppt_x"/>
                                          </p:val>
                                        </p:tav>
                                        <p:tav tm="100000">
                                          <p:val>
                                            <p:strVal val="#ppt_x"/>
                                          </p:val>
                                        </p:tav>
                                      </p:tavLst>
                                    </p:anim>
                                    <p:anim calcmode="lin" valueType="num">
                                      <p:cBhvr>
                                        <p:cTn id="37" dur="1250" fill="hold"/>
                                        <p:tgtEl>
                                          <p:spTgt spid="2"/>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iterate type="lt">
                                    <p:tmPct val="10000"/>
                                  </p:iterate>
                                  <p:childTnLst>
                                    <p:set>
                                      <p:cBhvr>
                                        <p:cTn id="39" dur="1" fill="hold">
                                          <p:stCondLst>
                                            <p:cond delay="0"/>
                                          </p:stCondLst>
                                        </p:cTn>
                                        <p:tgtEl>
                                          <p:spTgt spid="3"/>
                                        </p:tgtEl>
                                        <p:attrNameLst>
                                          <p:attrName>style.visibility</p:attrName>
                                        </p:attrNameLst>
                                      </p:cBhvr>
                                      <p:to>
                                        <p:strVal val="visible"/>
                                      </p:to>
                                    </p:set>
                                    <p:animEffect transition="in" filter="fade">
                                      <p:cBhvr>
                                        <p:cTn id="40" dur="1250"/>
                                        <p:tgtEl>
                                          <p:spTgt spid="3"/>
                                        </p:tgtEl>
                                      </p:cBhvr>
                                    </p:animEffect>
                                    <p:anim calcmode="lin" valueType="num">
                                      <p:cBhvr>
                                        <p:cTn id="41" dur="1250" fill="hold"/>
                                        <p:tgtEl>
                                          <p:spTgt spid="3"/>
                                        </p:tgtEl>
                                        <p:attrNameLst>
                                          <p:attrName>ppt_x</p:attrName>
                                        </p:attrNameLst>
                                      </p:cBhvr>
                                      <p:tavLst>
                                        <p:tav tm="0">
                                          <p:val>
                                            <p:strVal val="#ppt_x"/>
                                          </p:val>
                                        </p:tav>
                                        <p:tav tm="100000">
                                          <p:val>
                                            <p:strVal val="#ppt_x"/>
                                          </p:val>
                                        </p:tav>
                                      </p:tavLst>
                                    </p:anim>
                                    <p:anim calcmode="lin" valueType="num">
                                      <p:cBhvr>
                                        <p:cTn id="42" dur="1250" fill="hold"/>
                                        <p:tgtEl>
                                          <p:spTgt spid="3"/>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iterate type="lt">
                                    <p:tmPct val="10000"/>
                                  </p:iterate>
                                  <p:childTnLst>
                                    <p:set>
                                      <p:cBhvr>
                                        <p:cTn id="44" dur="1" fill="hold">
                                          <p:stCondLst>
                                            <p:cond delay="0"/>
                                          </p:stCondLst>
                                        </p:cTn>
                                        <p:tgtEl>
                                          <p:spTgt spid="4"/>
                                        </p:tgtEl>
                                        <p:attrNameLst>
                                          <p:attrName>style.visibility</p:attrName>
                                        </p:attrNameLst>
                                      </p:cBhvr>
                                      <p:to>
                                        <p:strVal val="visible"/>
                                      </p:to>
                                    </p:set>
                                    <p:animEffect transition="in" filter="fade">
                                      <p:cBhvr>
                                        <p:cTn id="45" dur="1250"/>
                                        <p:tgtEl>
                                          <p:spTgt spid="4"/>
                                        </p:tgtEl>
                                      </p:cBhvr>
                                    </p:animEffect>
                                    <p:anim calcmode="lin" valueType="num">
                                      <p:cBhvr>
                                        <p:cTn id="46" dur="1250" fill="hold"/>
                                        <p:tgtEl>
                                          <p:spTgt spid="4"/>
                                        </p:tgtEl>
                                        <p:attrNameLst>
                                          <p:attrName>ppt_x</p:attrName>
                                        </p:attrNameLst>
                                      </p:cBhvr>
                                      <p:tavLst>
                                        <p:tav tm="0">
                                          <p:val>
                                            <p:strVal val="#ppt_x"/>
                                          </p:val>
                                        </p:tav>
                                        <p:tav tm="100000">
                                          <p:val>
                                            <p:strVal val="#ppt_x"/>
                                          </p:val>
                                        </p:tav>
                                      </p:tavLst>
                                    </p:anim>
                                    <p:anim calcmode="lin" valueType="num">
                                      <p:cBhvr>
                                        <p:cTn id="47" dur="1250" fill="hold"/>
                                        <p:tgtEl>
                                          <p:spTgt spid="4"/>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iterate type="lt">
                                    <p:tmPct val="10000"/>
                                  </p:iterate>
                                  <p:childTnLst>
                                    <p:set>
                                      <p:cBhvr>
                                        <p:cTn id="49" dur="1" fill="hold">
                                          <p:stCondLst>
                                            <p:cond delay="0"/>
                                          </p:stCondLst>
                                        </p:cTn>
                                        <p:tgtEl>
                                          <p:spTgt spid="5"/>
                                        </p:tgtEl>
                                        <p:attrNameLst>
                                          <p:attrName>style.visibility</p:attrName>
                                        </p:attrNameLst>
                                      </p:cBhvr>
                                      <p:to>
                                        <p:strVal val="visible"/>
                                      </p:to>
                                    </p:set>
                                    <p:animEffect transition="in" filter="fade">
                                      <p:cBhvr>
                                        <p:cTn id="50" dur="1250"/>
                                        <p:tgtEl>
                                          <p:spTgt spid="5"/>
                                        </p:tgtEl>
                                      </p:cBhvr>
                                    </p:animEffect>
                                    <p:anim calcmode="lin" valueType="num">
                                      <p:cBhvr>
                                        <p:cTn id="51" dur="1250" fill="hold"/>
                                        <p:tgtEl>
                                          <p:spTgt spid="5"/>
                                        </p:tgtEl>
                                        <p:attrNameLst>
                                          <p:attrName>ppt_x</p:attrName>
                                        </p:attrNameLst>
                                      </p:cBhvr>
                                      <p:tavLst>
                                        <p:tav tm="0">
                                          <p:val>
                                            <p:strVal val="#ppt_x"/>
                                          </p:val>
                                        </p:tav>
                                        <p:tav tm="100000">
                                          <p:val>
                                            <p:strVal val="#ppt_x"/>
                                          </p:val>
                                        </p:tav>
                                      </p:tavLst>
                                    </p:anim>
                                    <p:anim calcmode="lin" valueType="num">
                                      <p:cBhvr>
                                        <p:cTn id="52" dur="1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animBg="1"/>
      <p:bldP spid="31" grpId="0" animBg="1"/>
      <p:bldP spid="40" grpId="0" animBg="1"/>
      <p:bldP spid="45" grpId="0"/>
      <p:bldP spid="22" grpId="0"/>
      <p:bldP spid="2" grpId="0"/>
      <p:bldP spid="3" grpId="0"/>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6"/>
          <p:cNvSpPr/>
          <p:nvPr/>
        </p:nvSpPr>
        <p:spPr bwMode="auto">
          <a:xfrm>
            <a:off x="2756622" y="2975248"/>
            <a:ext cx="3282950" cy="3282950"/>
          </a:xfrm>
          <a:custGeom>
            <a:avLst/>
            <a:gdLst>
              <a:gd name="T0" fmla="*/ 1641475 w 4042"/>
              <a:gd name="T1" fmla="*/ 0 h 4042"/>
              <a:gd name="T2" fmla="*/ 3282950 w 4042"/>
              <a:gd name="T3" fmla="*/ 1641476 h 4042"/>
              <a:gd name="T4" fmla="*/ 1641475 w 4042"/>
              <a:gd name="T5" fmla="*/ 3282951 h 4042"/>
              <a:gd name="T6" fmla="*/ 0 w 4042"/>
              <a:gd name="T7" fmla="*/ 1641476 h 4042"/>
              <a:gd name="T8" fmla="*/ 1641475 w 4042"/>
              <a:gd name="T9" fmla="*/ 0 h 4042"/>
              <a:gd name="T10" fmla="*/ 0 60000 65536"/>
              <a:gd name="T11" fmla="*/ 0 60000 65536"/>
              <a:gd name="T12" fmla="*/ 0 60000 65536"/>
              <a:gd name="T13" fmla="*/ 0 60000 65536"/>
              <a:gd name="T14" fmla="*/ 0 60000 65536"/>
              <a:gd name="T15" fmla="*/ 0 w 4042"/>
              <a:gd name="T16" fmla="*/ 0 h 4042"/>
              <a:gd name="T17" fmla="*/ 4042 w 4042"/>
              <a:gd name="T18" fmla="*/ 4042 h 4042"/>
            </a:gdLst>
            <a:ahLst/>
            <a:cxnLst>
              <a:cxn ang="T10">
                <a:pos x="T0" y="T1"/>
              </a:cxn>
              <a:cxn ang="T11">
                <a:pos x="T2" y="T3"/>
              </a:cxn>
              <a:cxn ang="T12">
                <a:pos x="T4" y="T5"/>
              </a:cxn>
              <a:cxn ang="T13">
                <a:pos x="T6" y="T7"/>
              </a:cxn>
              <a:cxn ang="T14">
                <a:pos x="T8" y="T9"/>
              </a:cxn>
            </a:cxnLst>
            <a:rect l="T15" t="T16" r="T17" b="T18"/>
            <a:pathLst>
              <a:path w="4042" h="4042">
                <a:moveTo>
                  <a:pt x="2021" y="0"/>
                </a:moveTo>
                <a:lnTo>
                  <a:pt x="4042" y="2021"/>
                </a:lnTo>
                <a:lnTo>
                  <a:pt x="2021" y="4042"/>
                </a:lnTo>
                <a:lnTo>
                  <a:pt x="0" y="2021"/>
                </a:lnTo>
                <a:lnTo>
                  <a:pt x="2021" y="0"/>
                </a:lnTo>
                <a:close/>
              </a:path>
            </a:pathLst>
          </a:cu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38" name="Freeform 7"/>
          <p:cNvSpPr/>
          <p:nvPr/>
        </p:nvSpPr>
        <p:spPr bwMode="auto">
          <a:xfrm>
            <a:off x="4956897" y="2206898"/>
            <a:ext cx="2328862" cy="2328862"/>
          </a:xfrm>
          <a:custGeom>
            <a:avLst/>
            <a:gdLst>
              <a:gd name="T0" fmla="*/ 1164024 w 2867"/>
              <a:gd name="T1" fmla="*/ 0 h 2867"/>
              <a:gd name="T2" fmla="*/ 2328861 w 2867"/>
              <a:gd name="T3" fmla="*/ 1164838 h 2867"/>
              <a:gd name="T4" fmla="*/ 1164024 w 2867"/>
              <a:gd name="T5" fmla="*/ 2328863 h 2867"/>
              <a:gd name="T6" fmla="*/ 0 w 2867"/>
              <a:gd name="T7" fmla="*/ 1164838 h 2867"/>
              <a:gd name="T8" fmla="*/ 1164024 w 2867"/>
              <a:gd name="T9" fmla="*/ 0 h 2867"/>
              <a:gd name="T10" fmla="*/ 0 60000 65536"/>
              <a:gd name="T11" fmla="*/ 0 60000 65536"/>
              <a:gd name="T12" fmla="*/ 0 60000 65536"/>
              <a:gd name="T13" fmla="*/ 0 60000 65536"/>
              <a:gd name="T14" fmla="*/ 0 60000 65536"/>
              <a:gd name="T15" fmla="*/ 0 w 2867"/>
              <a:gd name="T16" fmla="*/ 0 h 2867"/>
              <a:gd name="T17" fmla="*/ 2867 w 2867"/>
              <a:gd name="T18" fmla="*/ 2867 h 2867"/>
            </a:gdLst>
            <a:ahLst/>
            <a:cxnLst>
              <a:cxn ang="T10">
                <a:pos x="T0" y="T1"/>
              </a:cxn>
              <a:cxn ang="T11">
                <a:pos x="T2" y="T3"/>
              </a:cxn>
              <a:cxn ang="T12">
                <a:pos x="T4" y="T5"/>
              </a:cxn>
              <a:cxn ang="T13">
                <a:pos x="T6" y="T7"/>
              </a:cxn>
              <a:cxn ang="T14">
                <a:pos x="T8" y="T9"/>
              </a:cxn>
            </a:cxnLst>
            <a:rect l="T15" t="T16" r="T17" b="T18"/>
            <a:pathLst>
              <a:path w="2867" h="2867">
                <a:moveTo>
                  <a:pt x="1433" y="0"/>
                </a:moveTo>
                <a:lnTo>
                  <a:pt x="2867" y="1434"/>
                </a:lnTo>
                <a:lnTo>
                  <a:pt x="1433" y="2867"/>
                </a:lnTo>
                <a:lnTo>
                  <a:pt x="0" y="1434"/>
                </a:lnTo>
                <a:lnTo>
                  <a:pt x="1433" y="0"/>
                </a:lnTo>
                <a:close/>
              </a:path>
            </a:pathLst>
          </a:custGeom>
          <a:solidFill>
            <a:schemeClr val="bg1">
              <a:lumMod val="65000"/>
            </a:schemeClr>
          </a:solidFill>
          <a:ln>
            <a:noFill/>
          </a:ln>
        </p:spPr>
        <p:txBody>
          <a:bodyPr lIns="91434" tIns="45717" rIns="91434" bIns="45717"/>
          <a:lstStyle/>
          <a:p>
            <a:endParaRPr lang="zh-CN" altLang="en-US">
              <a:solidFill>
                <a:schemeClr val="bg1"/>
              </a:solidFill>
              <a:latin typeface="微软雅黑" pitchFamily="34" charset="-122"/>
              <a:ea typeface="微软雅黑" pitchFamily="34" charset="-122"/>
            </a:endParaRPr>
          </a:p>
        </p:txBody>
      </p:sp>
      <p:sp>
        <p:nvSpPr>
          <p:cNvPr id="39" name="Freeform 8"/>
          <p:cNvSpPr/>
          <p:nvPr/>
        </p:nvSpPr>
        <p:spPr bwMode="auto">
          <a:xfrm>
            <a:off x="5136284" y="4697685"/>
            <a:ext cx="1971675" cy="1971675"/>
          </a:xfrm>
          <a:custGeom>
            <a:avLst/>
            <a:gdLst>
              <a:gd name="T0" fmla="*/ 985431 w 2427"/>
              <a:gd name="T1" fmla="*/ 0 h 2427"/>
              <a:gd name="T2" fmla="*/ 1971675 w 2427"/>
              <a:gd name="T3" fmla="*/ 986244 h 2427"/>
              <a:gd name="T4" fmla="*/ 985431 w 2427"/>
              <a:gd name="T5" fmla="*/ 1971675 h 2427"/>
              <a:gd name="T6" fmla="*/ 0 w 2427"/>
              <a:gd name="T7" fmla="*/ 986244 h 2427"/>
              <a:gd name="T8" fmla="*/ 985431 w 2427"/>
              <a:gd name="T9" fmla="*/ 0 h 2427"/>
              <a:gd name="T10" fmla="*/ 0 60000 65536"/>
              <a:gd name="T11" fmla="*/ 0 60000 65536"/>
              <a:gd name="T12" fmla="*/ 0 60000 65536"/>
              <a:gd name="T13" fmla="*/ 0 60000 65536"/>
              <a:gd name="T14" fmla="*/ 0 60000 65536"/>
              <a:gd name="T15" fmla="*/ 0 w 2427"/>
              <a:gd name="T16" fmla="*/ 0 h 2427"/>
              <a:gd name="T17" fmla="*/ 2427 w 2427"/>
              <a:gd name="T18" fmla="*/ 2427 h 2427"/>
            </a:gdLst>
            <a:ahLst/>
            <a:cxnLst>
              <a:cxn ang="T10">
                <a:pos x="T0" y="T1"/>
              </a:cxn>
              <a:cxn ang="T11">
                <a:pos x="T2" y="T3"/>
              </a:cxn>
              <a:cxn ang="T12">
                <a:pos x="T4" y="T5"/>
              </a:cxn>
              <a:cxn ang="T13">
                <a:pos x="T6" y="T7"/>
              </a:cxn>
              <a:cxn ang="T14">
                <a:pos x="T8" y="T9"/>
              </a:cxn>
            </a:cxnLst>
            <a:rect l="T15" t="T16" r="T17" b="T18"/>
            <a:pathLst>
              <a:path w="2427" h="2427">
                <a:moveTo>
                  <a:pt x="1213" y="0"/>
                </a:moveTo>
                <a:lnTo>
                  <a:pt x="2427" y="1214"/>
                </a:lnTo>
                <a:lnTo>
                  <a:pt x="1213" y="2427"/>
                </a:lnTo>
                <a:lnTo>
                  <a:pt x="0" y="1214"/>
                </a:lnTo>
                <a:lnTo>
                  <a:pt x="1213" y="0"/>
                </a:lnTo>
                <a:close/>
              </a:path>
            </a:pathLst>
          </a:cu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40" name="Freeform 9"/>
          <p:cNvSpPr/>
          <p:nvPr/>
        </p:nvSpPr>
        <p:spPr bwMode="auto">
          <a:xfrm>
            <a:off x="6156553" y="3792016"/>
            <a:ext cx="1654175" cy="1652587"/>
          </a:xfrm>
          <a:custGeom>
            <a:avLst/>
            <a:gdLst>
              <a:gd name="T0" fmla="*/ 827201 w 2587"/>
              <a:gd name="T1" fmla="*/ 0 h 2586"/>
              <a:gd name="T2" fmla="*/ 1653762 w 2587"/>
              <a:gd name="T3" fmla="*/ 826257 h 2586"/>
              <a:gd name="T4" fmla="*/ 827201 w 2587"/>
              <a:gd name="T5" fmla="*/ 1652513 h 2586"/>
              <a:gd name="T6" fmla="*/ 0 w 2587"/>
              <a:gd name="T7" fmla="*/ 826257 h 2586"/>
              <a:gd name="T8" fmla="*/ 827201 w 2587"/>
              <a:gd name="T9" fmla="*/ 0 h 2586"/>
              <a:gd name="T10" fmla="*/ 0 60000 65536"/>
              <a:gd name="T11" fmla="*/ 0 60000 65536"/>
              <a:gd name="T12" fmla="*/ 0 60000 65536"/>
              <a:gd name="T13" fmla="*/ 0 60000 65536"/>
              <a:gd name="T14" fmla="*/ 0 60000 65536"/>
              <a:gd name="T15" fmla="*/ 0 w 2587"/>
              <a:gd name="T16" fmla="*/ 0 h 2586"/>
              <a:gd name="T17" fmla="*/ 2587 w 2587"/>
              <a:gd name="T18" fmla="*/ 2586 h 2586"/>
            </a:gdLst>
            <a:ahLst/>
            <a:cxnLst>
              <a:cxn ang="T10">
                <a:pos x="T0" y="T1"/>
              </a:cxn>
              <a:cxn ang="T11">
                <a:pos x="T2" y="T3"/>
              </a:cxn>
              <a:cxn ang="T12">
                <a:pos x="T4" y="T5"/>
              </a:cxn>
              <a:cxn ang="T13">
                <a:pos x="T6" y="T7"/>
              </a:cxn>
              <a:cxn ang="T14">
                <a:pos x="T8" y="T9"/>
              </a:cxn>
            </a:cxnLst>
            <a:rect l="T15" t="T16" r="T17" b="T18"/>
            <a:pathLst>
              <a:path w="2587" h="2586">
                <a:moveTo>
                  <a:pt x="1294" y="0"/>
                </a:moveTo>
                <a:lnTo>
                  <a:pt x="2587" y="1293"/>
                </a:lnTo>
                <a:lnTo>
                  <a:pt x="1294" y="2586"/>
                </a:lnTo>
                <a:lnTo>
                  <a:pt x="0" y="1293"/>
                </a:lnTo>
                <a:lnTo>
                  <a:pt x="1294" y="0"/>
                </a:lnTo>
                <a:close/>
              </a:path>
            </a:pathLst>
          </a:custGeom>
          <a:solidFill>
            <a:srgbClr val="00C88A"/>
          </a:solidFill>
          <a:ln>
            <a:noFill/>
          </a:ln>
        </p:spPr>
        <p:txBody>
          <a:bodyPr lIns="91434" tIns="45717" rIns="91434" bIns="45717"/>
          <a:lstStyle/>
          <a:p>
            <a:endParaRPr lang="zh-CN" altLang="en-US">
              <a:solidFill>
                <a:schemeClr val="bg1"/>
              </a:solidFill>
              <a:latin typeface="微软雅黑" pitchFamily="34" charset="-122"/>
              <a:ea typeface="微软雅黑" pitchFamily="34" charset="-122"/>
            </a:endParaRPr>
          </a:p>
        </p:txBody>
      </p:sp>
      <p:cxnSp>
        <p:nvCxnSpPr>
          <p:cNvPr id="41" name="直接连接符 40"/>
          <p:cNvCxnSpPr>
            <a:cxnSpLocks noChangeShapeType="1"/>
          </p:cNvCxnSpPr>
          <p:nvPr/>
        </p:nvCxnSpPr>
        <p:spPr bwMode="auto">
          <a:xfrm>
            <a:off x="7285759" y="3372123"/>
            <a:ext cx="3671888" cy="0"/>
          </a:xfrm>
          <a:prstGeom prst="line">
            <a:avLst/>
          </a:prstGeom>
          <a:noFill/>
          <a:ln w="9525" algn="ctr">
            <a:solidFill>
              <a:srgbClr val="0091C4"/>
            </a:solidFill>
            <a:round/>
          </a:ln>
        </p:spPr>
      </p:cxnSp>
      <p:cxnSp>
        <p:nvCxnSpPr>
          <p:cNvPr id="42" name="直接连接符 41"/>
          <p:cNvCxnSpPr>
            <a:cxnSpLocks noChangeShapeType="1"/>
          </p:cNvCxnSpPr>
          <p:nvPr/>
        </p:nvCxnSpPr>
        <p:spPr bwMode="auto">
          <a:xfrm>
            <a:off x="7873134" y="4618310"/>
            <a:ext cx="3673475" cy="0"/>
          </a:xfrm>
          <a:prstGeom prst="line">
            <a:avLst/>
          </a:prstGeom>
          <a:noFill/>
          <a:ln w="9525" algn="ctr">
            <a:solidFill>
              <a:srgbClr val="0091C4"/>
            </a:solidFill>
            <a:round/>
          </a:ln>
        </p:spPr>
      </p:cxnSp>
      <p:cxnSp>
        <p:nvCxnSpPr>
          <p:cNvPr id="43" name="直接连接符 42"/>
          <p:cNvCxnSpPr>
            <a:cxnSpLocks noChangeShapeType="1"/>
          </p:cNvCxnSpPr>
          <p:nvPr/>
        </p:nvCxnSpPr>
        <p:spPr bwMode="auto">
          <a:xfrm>
            <a:off x="7107959" y="5683523"/>
            <a:ext cx="3671888" cy="0"/>
          </a:xfrm>
          <a:prstGeom prst="line">
            <a:avLst/>
          </a:prstGeom>
          <a:noFill/>
          <a:ln w="9525" algn="ctr">
            <a:solidFill>
              <a:srgbClr val="0091C4"/>
            </a:solidFill>
            <a:round/>
          </a:ln>
        </p:spPr>
      </p:cxnSp>
      <p:sp>
        <p:nvSpPr>
          <p:cNvPr id="44" name="TextBox 43"/>
          <p:cNvSpPr txBox="1"/>
          <p:nvPr/>
        </p:nvSpPr>
        <p:spPr>
          <a:xfrm>
            <a:off x="3563072" y="4045223"/>
            <a:ext cx="1668462" cy="431800"/>
          </a:xfrm>
          <a:prstGeom prst="rect">
            <a:avLst/>
          </a:prstGeom>
          <a:noFill/>
        </p:spPr>
        <p:txBody>
          <a:bodyPr lIns="91434" tIns="45717" rIns="91434" bIns="45717">
            <a:spAutoFit/>
          </a:bodyPr>
          <a:lstStyle/>
          <a:p>
            <a:pPr algn="ctr">
              <a:buFont typeface="Arial" panose="020B0604020202090204" pitchFamily="34" charset="0"/>
              <a:buNone/>
              <a:defRPr/>
            </a:pPr>
            <a:r>
              <a:rPr lang="zh-CN" altLang="en-US" sz="2100" dirty="0" smtClean="0">
                <a:solidFill>
                  <a:schemeClr val="bg1"/>
                </a:solidFill>
                <a:latin typeface="微软雅黑" pitchFamily="34" charset="-122"/>
                <a:ea typeface="微软雅黑" pitchFamily="34" charset="-122"/>
              </a:rPr>
              <a:t>手机用户</a:t>
            </a:r>
            <a:endParaRPr lang="en-US" altLang="zh-CN" sz="2100" dirty="0">
              <a:solidFill>
                <a:schemeClr val="bg1"/>
              </a:solidFill>
              <a:latin typeface="微软雅黑" pitchFamily="34" charset="-122"/>
              <a:ea typeface="微软雅黑" pitchFamily="34" charset="-122"/>
            </a:endParaRPr>
          </a:p>
        </p:txBody>
      </p:sp>
      <p:sp>
        <p:nvSpPr>
          <p:cNvPr id="45" name="TextBox 44"/>
          <p:cNvSpPr txBox="1"/>
          <p:nvPr/>
        </p:nvSpPr>
        <p:spPr>
          <a:xfrm>
            <a:off x="3563072" y="4440510"/>
            <a:ext cx="1668462" cy="708025"/>
          </a:xfrm>
          <a:prstGeom prst="rect">
            <a:avLst/>
          </a:prstGeom>
          <a:noFill/>
        </p:spPr>
        <p:txBody>
          <a:bodyPr lIns="91434" tIns="45717" rIns="91434" bIns="45717">
            <a:spAutoFit/>
          </a:bodyPr>
          <a:lstStyle/>
          <a:p>
            <a:pPr algn="ctr">
              <a:buFont typeface="Arial" panose="020B0604020202090204" pitchFamily="34" charset="0"/>
              <a:buNone/>
              <a:defRPr/>
            </a:pPr>
            <a:r>
              <a:rPr lang="en-US" altLang="zh-CN" sz="4000" b="1" dirty="0" smtClean="0">
                <a:solidFill>
                  <a:schemeClr val="bg1"/>
                </a:solidFill>
                <a:latin typeface="微软雅黑" pitchFamily="34" charset="-122"/>
                <a:ea typeface="微软雅黑" pitchFamily="34" charset="-122"/>
              </a:rPr>
              <a:t>6</a:t>
            </a:r>
            <a:r>
              <a:rPr lang="zh-CN" altLang="en-US" sz="4000" b="1" dirty="0" smtClean="0">
                <a:solidFill>
                  <a:schemeClr val="bg1"/>
                </a:solidFill>
                <a:latin typeface="微软雅黑" pitchFamily="34" charset="-122"/>
                <a:ea typeface="微软雅黑" pitchFamily="34" charset="-122"/>
              </a:rPr>
              <a:t>亿</a:t>
            </a:r>
            <a:endParaRPr lang="en-US" altLang="zh-CN" sz="4000" b="1" dirty="0">
              <a:solidFill>
                <a:schemeClr val="bg1"/>
              </a:solidFill>
              <a:latin typeface="微软雅黑" pitchFamily="34" charset="-122"/>
              <a:ea typeface="微软雅黑" pitchFamily="34" charset="-122"/>
            </a:endParaRPr>
          </a:p>
        </p:txBody>
      </p:sp>
      <p:sp>
        <p:nvSpPr>
          <p:cNvPr id="46" name="TextBox 45"/>
          <p:cNvSpPr txBox="1"/>
          <p:nvPr/>
        </p:nvSpPr>
        <p:spPr>
          <a:xfrm>
            <a:off x="5310909" y="2875235"/>
            <a:ext cx="1668463" cy="400050"/>
          </a:xfrm>
          <a:prstGeom prst="rect">
            <a:avLst/>
          </a:prstGeom>
          <a:noFill/>
        </p:spPr>
        <p:txBody>
          <a:bodyPr lIns="91434" tIns="45717" rIns="91434" bIns="45717">
            <a:spAutoFit/>
          </a:bodyPr>
          <a:lstStyle/>
          <a:p>
            <a:pPr algn="ctr">
              <a:buFont typeface="Arial" panose="020B0604020202090204" pitchFamily="34" charset="0"/>
              <a:buNone/>
              <a:defRPr/>
            </a:pPr>
            <a:r>
              <a:rPr lang="en-US" altLang="zh-CN" sz="2000" dirty="0" smtClean="0">
                <a:solidFill>
                  <a:schemeClr val="bg1"/>
                </a:solidFill>
                <a:latin typeface="微软雅黑" pitchFamily="34" charset="-122"/>
                <a:ea typeface="微软雅黑" pitchFamily="34" charset="-122"/>
              </a:rPr>
              <a:t>PC</a:t>
            </a:r>
            <a:r>
              <a:rPr lang="zh-CN" altLang="en-US" sz="2000" dirty="0" smtClean="0">
                <a:solidFill>
                  <a:schemeClr val="bg1"/>
                </a:solidFill>
                <a:latin typeface="微软雅黑" pitchFamily="34" charset="-122"/>
                <a:ea typeface="微软雅黑" pitchFamily="34" charset="-122"/>
              </a:rPr>
              <a:t>用户</a:t>
            </a:r>
            <a:endParaRPr lang="en-US" altLang="zh-CN" sz="2000" dirty="0">
              <a:solidFill>
                <a:schemeClr val="bg1"/>
              </a:solidFill>
              <a:latin typeface="微软雅黑" pitchFamily="34" charset="-122"/>
              <a:ea typeface="微软雅黑" pitchFamily="34" charset="-122"/>
            </a:endParaRPr>
          </a:p>
        </p:txBody>
      </p:sp>
      <p:sp>
        <p:nvSpPr>
          <p:cNvPr id="47" name="TextBox 46"/>
          <p:cNvSpPr txBox="1"/>
          <p:nvPr/>
        </p:nvSpPr>
        <p:spPr>
          <a:xfrm>
            <a:off x="5310909" y="3170510"/>
            <a:ext cx="1668463" cy="708025"/>
          </a:xfrm>
          <a:prstGeom prst="rect">
            <a:avLst/>
          </a:prstGeom>
          <a:noFill/>
        </p:spPr>
        <p:txBody>
          <a:bodyPr lIns="91434" tIns="45717" rIns="91434" bIns="45717">
            <a:spAutoFit/>
          </a:bodyPr>
          <a:lstStyle/>
          <a:p>
            <a:pPr algn="ctr">
              <a:buFont typeface="Arial" panose="020B0604020202090204" pitchFamily="34" charset="0"/>
              <a:buNone/>
              <a:defRPr/>
            </a:pPr>
            <a:r>
              <a:rPr lang="en-US" altLang="zh-CN" sz="4000" b="1" dirty="0" smtClean="0">
                <a:solidFill>
                  <a:schemeClr val="bg1"/>
                </a:solidFill>
                <a:latin typeface="微软雅黑" pitchFamily="34" charset="-122"/>
                <a:ea typeface="微软雅黑" pitchFamily="34" charset="-122"/>
              </a:rPr>
              <a:t>2</a:t>
            </a:r>
            <a:r>
              <a:rPr lang="zh-CN" altLang="en-US" sz="4000" b="1" dirty="0" smtClean="0">
                <a:solidFill>
                  <a:schemeClr val="bg1"/>
                </a:solidFill>
                <a:latin typeface="微软雅黑" pitchFamily="34" charset="-122"/>
                <a:ea typeface="微软雅黑" pitchFamily="34" charset="-122"/>
              </a:rPr>
              <a:t>亿</a:t>
            </a:r>
            <a:endParaRPr lang="en-US" altLang="zh-CN" sz="4000" b="1" dirty="0">
              <a:solidFill>
                <a:schemeClr val="bg1"/>
              </a:solidFill>
              <a:latin typeface="微软雅黑" pitchFamily="34" charset="-122"/>
              <a:ea typeface="微软雅黑" pitchFamily="34" charset="-122"/>
            </a:endParaRPr>
          </a:p>
        </p:txBody>
      </p:sp>
      <p:sp>
        <p:nvSpPr>
          <p:cNvPr id="48" name="TextBox 47"/>
          <p:cNvSpPr txBox="1"/>
          <p:nvPr/>
        </p:nvSpPr>
        <p:spPr>
          <a:xfrm>
            <a:off x="5310909" y="5208860"/>
            <a:ext cx="1668463" cy="369888"/>
          </a:xfrm>
          <a:prstGeom prst="rect">
            <a:avLst/>
          </a:prstGeom>
          <a:noFill/>
        </p:spPr>
        <p:txBody>
          <a:bodyPr lIns="91434" tIns="45717" rIns="91434" bIns="45717">
            <a:spAutoFit/>
          </a:bodyPr>
          <a:lstStyle/>
          <a:p>
            <a:pPr algn="ctr">
              <a:buFont typeface="Arial" panose="020B0604020202090204" pitchFamily="34" charset="0"/>
              <a:buNone/>
              <a:defRPr/>
            </a:pPr>
            <a:r>
              <a:rPr lang="zh-CN" altLang="en-US" dirty="0" smtClean="0">
                <a:solidFill>
                  <a:schemeClr val="bg1"/>
                </a:solidFill>
                <a:latin typeface="微软雅黑" pitchFamily="34" charset="-122"/>
                <a:ea typeface="微软雅黑" pitchFamily="34" charset="-122"/>
              </a:rPr>
              <a:t>网络营销</a:t>
            </a:r>
            <a:endParaRPr lang="en-US" altLang="zh-CN" dirty="0">
              <a:solidFill>
                <a:schemeClr val="bg1"/>
              </a:solidFill>
              <a:latin typeface="微软雅黑" pitchFamily="34" charset="-122"/>
              <a:ea typeface="微软雅黑" pitchFamily="34" charset="-122"/>
            </a:endParaRPr>
          </a:p>
        </p:txBody>
      </p:sp>
      <p:sp>
        <p:nvSpPr>
          <p:cNvPr id="49" name="TextBox 48"/>
          <p:cNvSpPr txBox="1"/>
          <p:nvPr/>
        </p:nvSpPr>
        <p:spPr>
          <a:xfrm>
            <a:off x="5310909" y="5504135"/>
            <a:ext cx="1668463" cy="646113"/>
          </a:xfrm>
          <a:prstGeom prst="rect">
            <a:avLst/>
          </a:prstGeom>
          <a:noFill/>
        </p:spPr>
        <p:txBody>
          <a:bodyPr lIns="91434" tIns="45717" rIns="91434" bIns="45717">
            <a:spAutoFit/>
          </a:bodyPr>
          <a:lstStyle/>
          <a:p>
            <a:pPr algn="ctr">
              <a:buFont typeface="Arial" panose="020B0604020202090204" pitchFamily="34" charset="0"/>
              <a:buNone/>
              <a:defRPr/>
            </a:pPr>
            <a:r>
              <a:rPr lang="zh-CN" altLang="en-US" sz="3600" b="1" dirty="0" smtClean="0">
                <a:solidFill>
                  <a:schemeClr val="bg1"/>
                </a:solidFill>
                <a:latin typeface="微软雅黑" pitchFamily="34" charset="-122"/>
                <a:ea typeface="微软雅黑" pitchFamily="34" charset="-122"/>
              </a:rPr>
              <a:t>万亿</a:t>
            </a:r>
            <a:endParaRPr lang="en-US" altLang="zh-CN" sz="3600" b="1" dirty="0">
              <a:solidFill>
                <a:schemeClr val="bg1"/>
              </a:solidFill>
              <a:latin typeface="微软雅黑" pitchFamily="34" charset="-122"/>
              <a:ea typeface="微软雅黑" pitchFamily="34" charset="-122"/>
            </a:endParaRPr>
          </a:p>
        </p:txBody>
      </p:sp>
      <p:sp>
        <p:nvSpPr>
          <p:cNvPr id="50" name="TextBox 49"/>
          <p:cNvSpPr txBox="1"/>
          <p:nvPr/>
        </p:nvSpPr>
        <p:spPr>
          <a:xfrm>
            <a:off x="6203084" y="4233856"/>
            <a:ext cx="1482905" cy="338137"/>
          </a:xfrm>
          <a:prstGeom prst="rect">
            <a:avLst/>
          </a:prstGeom>
          <a:noFill/>
        </p:spPr>
        <p:txBody>
          <a:bodyPr wrap="square" lIns="91434" tIns="45717" rIns="91434" bIns="45717">
            <a:spAutoFit/>
          </a:bodyPr>
          <a:lstStyle/>
          <a:p>
            <a:pPr algn="ctr">
              <a:buFont typeface="Arial" panose="020B0604020202090204" pitchFamily="34" charset="0"/>
              <a:buNone/>
              <a:defRPr/>
            </a:pPr>
            <a:r>
              <a:rPr lang="zh-CN" altLang="en-US" sz="1600" dirty="0" smtClean="0">
                <a:solidFill>
                  <a:schemeClr val="bg1"/>
                </a:solidFill>
                <a:latin typeface="微软雅黑" pitchFamily="34" charset="-122"/>
                <a:ea typeface="微软雅黑" pitchFamily="34" charset="-122"/>
              </a:rPr>
              <a:t>网络安全</a:t>
            </a:r>
            <a:endParaRPr lang="en-US" altLang="zh-CN" sz="1600" dirty="0">
              <a:solidFill>
                <a:schemeClr val="bg1"/>
              </a:solidFill>
              <a:latin typeface="微软雅黑" pitchFamily="34" charset="-122"/>
              <a:ea typeface="微软雅黑" pitchFamily="34" charset="-122"/>
            </a:endParaRPr>
          </a:p>
        </p:txBody>
      </p:sp>
      <p:sp>
        <p:nvSpPr>
          <p:cNvPr id="51" name="TextBox 50"/>
          <p:cNvSpPr txBox="1"/>
          <p:nvPr/>
        </p:nvSpPr>
        <p:spPr>
          <a:xfrm>
            <a:off x="6204672" y="4440510"/>
            <a:ext cx="1668462" cy="554037"/>
          </a:xfrm>
          <a:prstGeom prst="rect">
            <a:avLst/>
          </a:prstGeom>
          <a:noFill/>
        </p:spPr>
        <p:txBody>
          <a:bodyPr lIns="91434" tIns="45717" rIns="91434" bIns="45717">
            <a:spAutoFit/>
          </a:bodyPr>
          <a:lstStyle/>
          <a:p>
            <a:pPr algn="ctr">
              <a:buFont typeface="Arial" panose="020B0604020202090204" pitchFamily="34" charset="0"/>
              <a:buNone/>
              <a:defRPr/>
            </a:pPr>
            <a:r>
              <a:rPr lang="zh-CN" altLang="en-US" sz="2900" b="1" dirty="0" smtClean="0">
                <a:solidFill>
                  <a:schemeClr val="bg1"/>
                </a:solidFill>
                <a:latin typeface="微软雅黑" pitchFamily="34" charset="-122"/>
                <a:ea typeface="微软雅黑" pitchFamily="34" charset="-122"/>
              </a:rPr>
              <a:t>千亿</a:t>
            </a:r>
            <a:endParaRPr lang="en-US" altLang="zh-CN" sz="2900" b="1" dirty="0">
              <a:solidFill>
                <a:schemeClr val="bg1"/>
              </a:solidFill>
              <a:latin typeface="微软雅黑" pitchFamily="34" charset="-122"/>
              <a:ea typeface="微软雅黑" pitchFamily="34" charset="-122"/>
            </a:endParaRPr>
          </a:p>
        </p:txBody>
      </p:sp>
      <p:sp>
        <p:nvSpPr>
          <p:cNvPr id="56" name="文本框 3"/>
          <p:cNvSpPr txBox="1"/>
          <p:nvPr/>
        </p:nvSpPr>
        <p:spPr>
          <a:xfrm>
            <a:off x="1558702" y="410597"/>
            <a:ext cx="2160240" cy="646331"/>
          </a:xfrm>
          <a:prstGeom prst="rect">
            <a:avLst/>
          </a:prstGeom>
          <a:noFill/>
          <a:effectLst/>
        </p:spPr>
        <p:txBody>
          <a:bodyPr wrap="square" rtlCol="0">
            <a:spAutoFit/>
          </a:bodyPr>
          <a:lstStyle/>
          <a:p>
            <a:pPr algn="ctr"/>
            <a:r>
              <a:rPr lang="zh-CN" altLang="en-US" sz="3600" b="1" dirty="0">
                <a:gradFill flip="none" rotWithShape="1">
                  <a:gsLst>
                    <a:gs pos="0">
                      <a:srgbClr val="04B5EC"/>
                    </a:gs>
                    <a:gs pos="100000">
                      <a:srgbClr val="00C88A"/>
                    </a:gs>
                  </a:gsLst>
                  <a:lin ang="0" scaled="1"/>
                  <a:tileRect/>
                </a:gradFill>
                <a:latin typeface="微软雅黑" pitchFamily="34" charset="-122"/>
                <a:ea typeface="微软雅黑" pitchFamily="34" charset="-122"/>
              </a:rPr>
              <a:t>市场前景</a:t>
            </a:r>
          </a:p>
        </p:txBody>
      </p:sp>
      <p:sp>
        <p:nvSpPr>
          <p:cNvPr id="57" name="矩形 56"/>
          <p:cNvSpPr/>
          <p:nvPr/>
        </p:nvSpPr>
        <p:spPr>
          <a:xfrm>
            <a:off x="1079403" y="5032908"/>
            <a:ext cx="1835944" cy="1492716"/>
          </a:xfrm>
          <a:prstGeom prst="rect">
            <a:avLst/>
          </a:prstGeom>
        </p:spPr>
        <p:txBody>
          <a:bodyPr wrap="square">
            <a:spAutoFit/>
          </a:bodyPr>
          <a:lstStyle/>
          <a:p>
            <a:pPr>
              <a:lnSpc>
                <a:spcPct val="130000"/>
              </a:lnSpc>
            </a:pPr>
            <a:r>
              <a:rPr lang="en-US" altLang="zh-CN" sz="1400" dirty="0" smtClean="0">
                <a:solidFill>
                  <a:schemeClr val="tx1">
                    <a:lumMod val="65000"/>
                    <a:lumOff val="35000"/>
                  </a:schemeClr>
                </a:solidFill>
                <a:latin typeface="微软雅黑" pitchFamily="34" charset="-122"/>
                <a:ea typeface="微软雅黑" pitchFamily="34" charset="-122"/>
              </a:rPr>
              <a:t>2017</a:t>
            </a:r>
            <a:r>
              <a:rPr lang="zh-CN" altLang="en-US" sz="1400" dirty="0" smtClean="0">
                <a:solidFill>
                  <a:schemeClr val="tx1">
                    <a:lumMod val="65000"/>
                    <a:lumOff val="35000"/>
                  </a:schemeClr>
                </a:solidFill>
                <a:latin typeface="微软雅黑" pitchFamily="34" charset="-122"/>
                <a:ea typeface="微软雅黑" pitchFamily="34" charset="-122"/>
              </a:rPr>
              <a:t>年官方统计，使用手机用户达</a:t>
            </a:r>
            <a:r>
              <a:rPr lang="en-US" altLang="zh-CN" sz="1400" dirty="0" smtClean="0">
                <a:solidFill>
                  <a:schemeClr val="tx1">
                    <a:lumMod val="65000"/>
                    <a:lumOff val="35000"/>
                  </a:schemeClr>
                </a:solidFill>
                <a:latin typeface="微软雅黑" pitchFamily="34" charset="-122"/>
                <a:ea typeface="微软雅黑" pitchFamily="34" charset="-122"/>
              </a:rPr>
              <a:t>6</a:t>
            </a:r>
            <a:r>
              <a:rPr lang="zh-CN" altLang="en-US" sz="1400" dirty="0" smtClean="0">
                <a:solidFill>
                  <a:schemeClr val="tx1">
                    <a:lumMod val="65000"/>
                    <a:lumOff val="35000"/>
                  </a:schemeClr>
                </a:solidFill>
                <a:latin typeface="微软雅黑" pitchFamily="34" charset="-122"/>
                <a:ea typeface="微软雅黑" pitchFamily="34" charset="-122"/>
              </a:rPr>
              <a:t>亿以上，通过手机终端获取信息成为人们的主要工具</a:t>
            </a:r>
            <a:r>
              <a:rPr lang="en-US" altLang="zh-CN" sz="1400" dirty="0" smtClean="0">
                <a:solidFill>
                  <a:schemeClr val="tx1">
                    <a:lumMod val="65000"/>
                    <a:lumOff val="35000"/>
                  </a:schemeClr>
                </a:solidFill>
                <a:latin typeface="微软雅黑" pitchFamily="34" charset="-122"/>
                <a:ea typeface="微软雅黑" pitchFamily="34" charset="-122"/>
              </a:rPr>
              <a:t>.</a:t>
            </a:r>
            <a:endParaRPr lang="zh-CN" altLang="en-US" sz="1400" dirty="0">
              <a:solidFill>
                <a:schemeClr val="tx1">
                  <a:lumMod val="65000"/>
                  <a:lumOff val="35000"/>
                </a:schemeClr>
              </a:solidFill>
              <a:latin typeface="方正细圆简体" pitchFamily="2" charset="-122"/>
              <a:ea typeface="方正细圆简体" pitchFamily="2" charset="-122"/>
            </a:endParaRPr>
          </a:p>
        </p:txBody>
      </p:sp>
      <p:sp>
        <p:nvSpPr>
          <p:cNvPr id="58" name="矩形 57"/>
          <p:cNvSpPr/>
          <p:nvPr/>
        </p:nvSpPr>
        <p:spPr>
          <a:xfrm>
            <a:off x="7342118" y="2718843"/>
            <a:ext cx="4092125" cy="652486"/>
          </a:xfrm>
          <a:prstGeom prst="rect">
            <a:avLst/>
          </a:prstGeom>
        </p:spPr>
        <p:txBody>
          <a:bodyPr wrap="square">
            <a:spAutoFit/>
          </a:bodyPr>
          <a:lstStyle/>
          <a:p>
            <a:pPr>
              <a:lnSpc>
                <a:spcPct val="130000"/>
              </a:lnSpc>
            </a:pPr>
            <a:r>
              <a:rPr lang="en-US" altLang="zh-CN" sz="1400" dirty="0" smtClean="0">
                <a:solidFill>
                  <a:schemeClr val="tx1">
                    <a:lumMod val="65000"/>
                    <a:lumOff val="35000"/>
                  </a:schemeClr>
                </a:solidFill>
                <a:latin typeface="微软雅黑" pitchFamily="34" charset="-122"/>
                <a:ea typeface="微软雅黑" pitchFamily="34" charset="-122"/>
              </a:rPr>
              <a:t>2017</a:t>
            </a:r>
            <a:r>
              <a:rPr lang="zh-CN" altLang="en-US" sz="1400" dirty="0" smtClean="0">
                <a:solidFill>
                  <a:schemeClr val="tx1">
                    <a:lumMod val="65000"/>
                    <a:lumOff val="35000"/>
                  </a:schemeClr>
                </a:solidFill>
                <a:latin typeface="微软雅黑" pitchFamily="34" charset="-122"/>
                <a:ea typeface="微软雅黑" pitchFamily="34" charset="-122"/>
              </a:rPr>
              <a:t>年官方统计，有</a:t>
            </a:r>
            <a:r>
              <a:rPr lang="en-US" altLang="zh-CN" sz="1400" dirty="0" smtClean="0">
                <a:solidFill>
                  <a:schemeClr val="tx1">
                    <a:lumMod val="65000"/>
                    <a:lumOff val="35000"/>
                  </a:schemeClr>
                </a:solidFill>
                <a:latin typeface="微软雅黑" pitchFamily="34" charset="-122"/>
                <a:ea typeface="微软雅黑" pitchFamily="34" charset="-122"/>
              </a:rPr>
              <a:t>2</a:t>
            </a:r>
            <a:r>
              <a:rPr lang="zh-CN" altLang="en-US" sz="1400" dirty="0" smtClean="0">
                <a:solidFill>
                  <a:schemeClr val="tx1">
                    <a:lumMod val="65000"/>
                    <a:lumOff val="35000"/>
                  </a:schemeClr>
                </a:solidFill>
                <a:latin typeface="微软雅黑" pitchFamily="34" charset="-122"/>
                <a:ea typeface="微软雅黑" pitchFamily="34" charset="-122"/>
              </a:rPr>
              <a:t>亿的人们在使用电脑办公、浏览信息、购物等。</a:t>
            </a:r>
            <a:endParaRPr lang="zh-CN" altLang="en-US" sz="1400" dirty="0">
              <a:solidFill>
                <a:schemeClr val="tx1">
                  <a:lumMod val="65000"/>
                  <a:lumOff val="35000"/>
                </a:schemeClr>
              </a:solidFill>
              <a:latin typeface="方正细圆简体" pitchFamily="2" charset="-122"/>
              <a:ea typeface="方正细圆简体" pitchFamily="2" charset="-122"/>
            </a:endParaRPr>
          </a:p>
        </p:txBody>
      </p:sp>
      <p:sp>
        <p:nvSpPr>
          <p:cNvPr id="59" name="矩形 58"/>
          <p:cNvSpPr/>
          <p:nvPr/>
        </p:nvSpPr>
        <p:spPr>
          <a:xfrm>
            <a:off x="7810728" y="3685747"/>
            <a:ext cx="3710554" cy="932563"/>
          </a:xfrm>
          <a:prstGeom prst="rect">
            <a:avLst/>
          </a:prstGeom>
        </p:spPr>
        <p:txBody>
          <a:bodyPr wrap="square">
            <a:spAutoFit/>
          </a:bodyPr>
          <a:lstStyle/>
          <a:p>
            <a:pPr>
              <a:lnSpc>
                <a:spcPct val="130000"/>
              </a:lnSpc>
            </a:pPr>
            <a:r>
              <a:rPr lang="zh-CN" altLang="en-US" sz="1400" dirty="0" smtClean="0">
                <a:solidFill>
                  <a:schemeClr val="tx1">
                    <a:lumMod val="65000"/>
                    <a:lumOff val="35000"/>
                  </a:schemeClr>
                </a:solidFill>
                <a:latin typeface="方正细圆简体" pitchFamily="2" charset="-122"/>
                <a:ea typeface="方正细圆简体" pitchFamily="2" charset="-122"/>
              </a:rPr>
              <a:t>网络安全是网络发展必备一环，数以千计的网站、软件等存在大量安全漏洞，损失率不可估计</a:t>
            </a:r>
            <a:r>
              <a:rPr lang="en-US" altLang="zh-CN" sz="1400" dirty="0" smtClean="0">
                <a:solidFill>
                  <a:schemeClr val="tx1">
                    <a:lumMod val="65000"/>
                    <a:lumOff val="35000"/>
                  </a:schemeClr>
                </a:solidFill>
                <a:latin typeface="方正细圆简体" pitchFamily="2" charset="-122"/>
                <a:ea typeface="方正细圆简体" pitchFamily="2" charset="-122"/>
              </a:rPr>
              <a:t>.</a:t>
            </a:r>
            <a:endParaRPr lang="zh-CN" altLang="en-US" sz="1400" dirty="0">
              <a:solidFill>
                <a:schemeClr val="tx1">
                  <a:lumMod val="65000"/>
                  <a:lumOff val="35000"/>
                </a:schemeClr>
              </a:solidFill>
              <a:latin typeface="方正细圆简体" pitchFamily="2" charset="-122"/>
              <a:ea typeface="方正细圆简体" pitchFamily="2" charset="-122"/>
            </a:endParaRPr>
          </a:p>
        </p:txBody>
      </p:sp>
      <p:sp>
        <p:nvSpPr>
          <p:cNvPr id="60" name="矩形 59"/>
          <p:cNvSpPr/>
          <p:nvPr/>
        </p:nvSpPr>
        <p:spPr>
          <a:xfrm>
            <a:off x="7439559" y="4781331"/>
            <a:ext cx="3649631" cy="932563"/>
          </a:xfrm>
          <a:prstGeom prst="rect">
            <a:avLst/>
          </a:prstGeom>
        </p:spPr>
        <p:txBody>
          <a:bodyPr wrap="square">
            <a:spAutoFit/>
          </a:bodyPr>
          <a:lstStyle/>
          <a:p>
            <a:pPr>
              <a:lnSpc>
                <a:spcPct val="130000"/>
              </a:lnSpc>
            </a:pPr>
            <a:r>
              <a:rPr lang="zh-CN" altLang="en-US" sz="1400" dirty="0" smtClean="0">
                <a:solidFill>
                  <a:schemeClr val="tx1">
                    <a:lumMod val="65000"/>
                    <a:lumOff val="35000"/>
                  </a:schemeClr>
                </a:solidFill>
                <a:latin typeface="方正细圆简体" pitchFamily="2" charset="-122"/>
                <a:ea typeface="方正细圆简体" pitchFamily="2" charset="-122"/>
              </a:rPr>
              <a:t>电子商务成为人们生活主要部分，网络营销作为</a:t>
            </a:r>
            <a:r>
              <a:rPr lang="en-US" altLang="zh-CN" sz="1400" dirty="0" smtClean="0">
                <a:solidFill>
                  <a:schemeClr val="tx1">
                    <a:lumMod val="65000"/>
                    <a:lumOff val="35000"/>
                  </a:schemeClr>
                </a:solidFill>
                <a:latin typeface="方正细圆简体" pitchFamily="2" charset="-122"/>
                <a:ea typeface="方正细圆简体" pitchFamily="2" charset="-122"/>
              </a:rPr>
              <a:t>21</a:t>
            </a:r>
            <a:r>
              <a:rPr lang="zh-CN" altLang="en-US" sz="1400" dirty="0" smtClean="0">
                <a:solidFill>
                  <a:schemeClr val="tx1">
                    <a:lumMod val="65000"/>
                    <a:lumOff val="35000"/>
                  </a:schemeClr>
                </a:solidFill>
                <a:latin typeface="方正细圆简体" pitchFamily="2" charset="-122"/>
                <a:ea typeface="方正细圆简体" pitchFamily="2" charset="-122"/>
              </a:rPr>
              <a:t>世纪营销主流不容忽视，据官方统计，通过网络营销带来的营业额万亿元以上</a:t>
            </a:r>
            <a:r>
              <a:rPr lang="en-US" altLang="zh-CN" sz="1400" dirty="0" smtClean="0">
                <a:solidFill>
                  <a:schemeClr val="tx1">
                    <a:lumMod val="65000"/>
                    <a:lumOff val="35000"/>
                  </a:schemeClr>
                </a:solidFill>
                <a:latin typeface="方正细圆简体" pitchFamily="2" charset="-122"/>
                <a:ea typeface="方正细圆简体" pitchFamily="2" charset="-122"/>
              </a:rPr>
              <a:t>.</a:t>
            </a:r>
            <a:endParaRPr lang="zh-CN" altLang="en-US" sz="1400" dirty="0">
              <a:solidFill>
                <a:schemeClr val="tx1">
                  <a:lumMod val="65000"/>
                  <a:lumOff val="35000"/>
                </a:schemeClr>
              </a:solidFill>
              <a:latin typeface="方正细圆简体" pitchFamily="2" charset="-122"/>
              <a:ea typeface="方正细圆简体" pitchFamily="2" charset="-122"/>
            </a:endParaRPr>
          </a:p>
        </p:txBody>
      </p:sp>
      <p:sp>
        <p:nvSpPr>
          <p:cNvPr id="61" name="Freeform 6"/>
          <p:cNvSpPr/>
          <p:nvPr/>
        </p:nvSpPr>
        <p:spPr bwMode="auto">
          <a:xfrm>
            <a:off x="1043598" y="1282213"/>
            <a:ext cx="3282950" cy="3282950"/>
          </a:xfrm>
          <a:custGeom>
            <a:avLst/>
            <a:gdLst>
              <a:gd name="T0" fmla="*/ 1641475 w 4042"/>
              <a:gd name="T1" fmla="*/ 0 h 4042"/>
              <a:gd name="T2" fmla="*/ 3282950 w 4042"/>
              <a:gd name="T3" fmla="*/ 1641476 h 4042"/>
              <a:gd name="T4" fmla="*/ 1641475 w 4042"/>
              <a:gd name="T5" fmla="*/ 3282951 h 4042"/>
              <a:gd name="T6" fmla="*/ 0 w 4042"/>
              <a:gd name="T7" fmla="*/ 1641476 h 4042"/>
              <a:gd name="T8" fmla="*/ 1641475 w 4042"/>
              <a:gd name="T9" fmla="*/ 0 h 4042"/>
              <a:gd name="T10" fmla="*/ 0 60000 65536"/>
              <a:gd name="T11" fmla="*/ 0 60000 65536"/>
              <a:gd name="T12" fmla="*/ 0 60000 65536"/>
              <a:gd name="T13" fmla="*/ 0 60000 65536"/>
              <a:gd name="T14" fmla="*/ 0 60000 65536"/>
              <a:gd name="T15" fmla="*/ 0 w 4042"/>
              <a:gd name="T16" fmla="*/ 0 h 4042"/>
              <a:gd name="T17" fmla="*/ 4042 w 4042"/>
              <a:gd name="T18" fmla="*/ 4042 h 4042"/>
            </a:gdLst>
            <a:ahLst/>
            <a:cxnLst>
              <a:cxn ang="T10">
                <a:pos x="T0" y="T1"/>
              </a:cxn>
              <a:cxn ang="T11">
                <a:pos x="T2" y="T3"/>
              </a:cxn>
              <a:cxn ang="T12">
                <a:pos x="T4" y="T5"/>
              </a:cxn>
              <a:cxn ang="T13">
                <a:pos x="T6" y="T7"/>
              </a:cxn>
              <a:cxn ang="T14">
                <a:pos x="T8" y="T9"/>
              </a:cxn>
            </a:cxnLst>
            <a:rect l="T15" t="T16" r="T17" b="T18"/>
            <a:pathLst>
              <a:path w="4042" h="4042">
                <a:moveTo>
                  <a:pt x="2021" y="0"/>
                </a:moveTo>
                <a:lnTo>
                  <a:pt x="4042" y="2021"/>
                </a:lnTo>
                <a:lnTo>
                  <a:pt x="2021" y="4042"/>
                </a:lnTo>
                <a:lnTo>
                  <a:pt x="0" y="2021"/>
                </a:lnTo>
                <a:lnTo>
                  <a:pt x="2021"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txBody>
          <a:bodyPr lIns="91434" tIns="45717" rIns="91434" bIns="45717"/>
          <a:lstStyle/>
          <a:p>
            <a:endParaRPr lang="zh-CN" altLang="en-US">
              <a:solidFill>
                <a:schemeClr val="bg1"/>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childTnLst>
                                </p:cTn>
                              </p:par>
                            </p:childTnLst>
                          </p:cTn>
                        </p:par>
                        <p:par>
                          <p:cTn id="9" fill="hold">
                            <p:stCondLst>
                              <p:cond delay="650"/>
                            </p:stCondLst>
                            <p:childTnLst>
                              <p:par>
                                <p:cTn id="10" presetID="2" presetClass="entr" presetSubtype="8" fill="hold" grpId="0"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500" fill="hold"/>
                                        <p:tgtEl>
                                          <p:spTgt spid="61"/>
                                        </p:tgtEl>
                                        <p:attrNameLst>
                                          <p:attrName>ppt_x</p:attrName>
                                        </p:attrNameLst>
                                      </p:cBhvr>
                                      <p:tavLst>
                                        <p:tav tm="0">
                                          <p:val>
                                            <p:strVal val="0-#ppt_w/2"/>
                                          </p:val>
                                        </p:tav>
                                        <p:tav tm="100000">
                                          <p:val>
                                            <p:strVal val="#ppt_x"/>
                                          </p:val>
                                        </p:tav>
                                      </p:tavLst>
                                    </p:anim>
                                    <p:anim calcmode="lin" valueType="num">
                                      <p:cBhvr additive="base">
                                        <p:cTn id="13" dur="500" fill="hold"/>
                                        <p:tgtEl>
                                          <p:spTgt spid="61"/>
                                        </p:tgtEl>
                                        <p:attrNameLst>
                                          <p:attrName>ppt_y</p:attrName>
                                        </p:attrNameLst>
                                      </p:cBhvr>
                                      <p:tavLst>
                                        <p:tav tm="0">
                                          <p:val>
                                            <p:strVal val="#ppt_y"/>
                                          </p:val>
                                        </p:tav>
                                        <p:tav tm="100000">
                                          <p:val>
                                            <p:strVal val="#ppt_y"/>
                                          </p:val>
                                        </p:tav>
                                      </p:tavLst>
                                    </p:anim>
                                  </p:childTnLst>
                                </p:cTn>
                              </p:par>
                            </p:childTnLst>
                          </p:cTn>
                        </p:par>
                        <p:par>
                          <p:cTn id="14" fill="hold">
                            <p:stCondLst>
                              <p:cond delay="1150"/>
                            </p:stCondLst>
                            <p:childTnLst>
                              <p:par>
                                <p:cTn id="15" presetID="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0-#ppt_w/2"/>
                                          </p:val>
                                        </p:tav>
                                        <p:tav tm="100000">
                                          <p:val>
                                            <p:strVal val="#ppt_x"/>
                                          </p:val>
                                        </p:tav>
                                      </p:tavLst>
                                    </p:anim>
                                    <p:anim calcmode="lin" valueType="num">
                                      <p:cBhvr additive="base">
                                        <p:cTn id="18" dur="500" fill="hold"/>
                                        <p:tgtEl>
                                          <p:spTgt spid="3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fill="hold"/>
                                        <p:tgtEl>
                                          <p:spTgt spid="40"/>
                                        </p:tgtEl>
                                        <p:attrNameLst>
                                          <p:attrName>ppt_x</p:attrName>
                                        </p:attrNameLst>
                                      </p:cBhvr>
                                      <p:tavLst>
                                        <p:tav tm="0">
                                          <p:val>
                                            <p:strVal val="1+#ppt_w/2"/>
                                          </p:val>
                                        </p:tav>
                                        <p:tav tm="100000">
                                          <p:val>
                                            <p:strVal val="#ppt_x"/>
                                          </p:val>
                                        </p:tav>
                                      </p:tavLst>
                                    </p:anim>
                                    <p:anim calcmode="lin" valueType="num">
                                      <p:cBhvr additive="base">
                                        <p:cTn id="22" dur="500" fill="hold"/>
                                        <p:tgtEl>
                                          <p:spTgt spid="40"/>
                                        </p:tgtEl>
                                        <p:attrNameLst>
                                          <p:attrName>ppt_y</p:attrName>
                                        </p:attrNameLst>
                                      </p:cBhvr>
                                      <p:tavLst>
                                        <p:tav tm="0">
                                          <p:val>
                                            <p:strVal val="#ppt_y"/>
                                          </p:val>
                                        </p:tav>
                                        <p:tav tm="100000">
                                          <p:val>
                                            <p:strVal val="#ppt_y"/>
                                          </p:val>
                                        </p:tav>
                                      </p:tavLst>
                                    </p:anim>
                                  </p:childTnLst>
                                </p:cTn>
                              </p:par>
                            </p:childTnLst>
                          </p:cTn>
                        </p:par>
                        <p:par>
                          <p:cTn id="23" fill="hold">
                            <p:stCondLst>
                              <p:cond delay="1650"/>
                            </p:stCondLst>
                            <p:childTnLst>
                              <p:par>
                                <p:cTn id="24" presetID="2" presetClass="entr" presetSubtype="1"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ppt_x"/>
                                          </p:val>
                                        </p:tav>
                                        <p:tav tm="100000">
                                          <p:val>
                                            <p:strVal val="#ppt_x"/>
                                          </p:val>
                                        </p:tav>
                                      </p:tavLst>
                                    </p:anim>
                                    <p:anim calcmode="lin" valueType="num">
                                      <p:cBhvr additive="base">
                                        <p:cTn id="27" dur="500" fill="hold"/>
                                        <p:tgtEl>
                                          <p:spTgt spid="38"/>
                                        </p:tgtEl>
                                        <p:attrNameLst>
                                          <p:attrName>ppt_y</p:attrName>
                                        </p:attrNameLst>
                                      </p:cBhvr>
                                      <p:tavLst>
                                        <p:tav tm="0">
                                          <p:val>
                                            <p:strVal val="0-#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500" fill="hold"/>
                                        <p:tgtEl>
                                          <p:spTgt spid="39"/>
                                        </p:tgtEl>
                                        <p:attrNameLst>
                                          <p:attrName>ppt_x</p:attrName>
                                        </p:attrNameLst>
                                      </p:cBhvr>
                                      <p:tavLst>
                                        <p:tav tm="0">
                                          <p:val>
                                            <p:strVal val="#ppt_x"/>
                                          </p:val>
                                        </p:tav>
                                        <p:tav tm="100000">
                                          <p:val>
                                            <p:strVal val="#ppt_x"/>
                                          </p:val>
                                        </p:tav>
                                      </p:tavLst>
                                    </p:anim>
                                    <p:anim calcmode="lin" valueType="num">
                                      <p:cBhvr additive="base">
                                        <p:cTn id="31" dur="500" fill="hold"/>
                                        <p:tgtEl>
                                          <p:spTgt spid="39"/>
                                        </p:tgtEl>
                                        <p:attrNameLst>
                                          <p:attrName>ppt_y</p:attrName>
                                        </p:attrNameLst>
                                      </p:cBhvr>
                                      <p:tavLst>
                                        <p:tav tm="0">
                                          <p:val>
                                            <p:strVal val="1+#ppt_h/2"/>
                                          </p:val>
                                        </p:tav>
                                        <p:tav tm="100000">
                                          <p:val>
                                            <p:strVal val="#ppt_y"/>
                                          </p:val>
                                        </p:tav>
                                      </p:tavLst>
                                    </p:anim>
                                  </p:childTnLst>
                                </p:cTn>
                              </p:par>
                            </p:childTnLst>
                          </p:cTn>
                        </p:par>
                        <p:par>
                          <p:cTn id="32" fill="hold">
                            <p:stCondLst>
                              <p:cond delay="2150"/>
                            </p:stCondLst>
                            <p:childTnLst>
                              <p:par>
                                <p:cTn id="33" presetID="31"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500" fill="hold"/>
                                        <p:tgtEl>
                                          <p:spTgt spid="44"/>
                                        </p:tgtEl>
                                        <p:attrNameLst>
                                          <p:attrName>ppt_w</p:attrName>
                                        </p:attrNameLst>
                                      </p:cBhvr>
                                      <p:tavLst>
                                        <p:tav tm="0">
                                          <p:val>
                                            <p:fltVal val="0"/>
                                          </p:val>
                                        </p:tav>
                                        <p:tav tm="100000">
                                          <p:val>
                                            <p:strVal val="#ppt_w"/>
                                          </p:val>
                                        </p:tav>
                                      </p:tavLst>
                                    </p:anim>
                                    <p:anim calcmode="lin" valueType="num">
                                      <p:cBhvr>
                                        <p:cTn id="36" dur="500" fill="hold"/>
                                        <p:tgtEl>
                                          <p:spTgt spid="44"/>
                                        </p:tgtEl>
                                        <p:attrNameLst>
                                          <p:attrName>ppt_h</p:attrName>
                                        </p:attrNameLst>
                                      </p:cBhvr>
                                      <p:tavLst>
                                        <p:tav tm="0">
                                          <p:val>
                                            <p:fltVal val="0"/>
                                          </p:val>
                                        </p:tav>
                                        <p:tav tm="100000">
                                          <p:val>
                                            <p:strVal val="#ppt_h"/>
                                          </p:val>
                                        </p:tav>
                                      </p:tavLst>
                                    </p:anim>
                                    <p:anim calcmode="lin" valueType="num">
                                      <p:cBhvr>
                                        <p:cTn id="37" dur="500" fill="hold"/>
                                        <p:tgtEl>
                                          <p:spTgt spid="44"/>
                                        </p:tgtEl>
                                        <p:attrNameLst>
                                          <p:attrName>style.rotation</p:attrName>
                                        </p:attrNameLst>
                                      </p:cBhvr>
                                      <p:tavLst>
                                        <p:tav tm="0">
                                          <p:val>
                                            <p:fltVal val="90"/>
                                          </p:val>
                                        </p:tav>
                                        <p:tav tm="100000">
                                          <p:val>
                                            <p:fltVal val="0"/>
                                          </p:val>
                                        </p:tav>
                                      </p:tavLst>
                                    </p:anim>
                                    <p:animEffect transition="in" filter="fade">
                                      <p:cBhvr>
                                        <p:cTn id="38" dur="500"/>
                                        <p:tgtEl>
                                          <p:spTgt spid="44"/>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 calcmode="lin" valueType="num">
                                      <p:cBhvr>
                                        <p:cTn id="43" dur="500" fill="hold"/>
                                        <p:tgtEl>
                                          <p:spTgt spid="45"/>
                                        </p:tgtEl>
                                        <p:attrNameLst>
                                          <p:attrName>style.rotation</p:attrName>
                                        </p:attrNameLst>
                                      </p:cBhvr>
                                      <p:tavLst>
                                        <p:tav tm="0">
                                          <p:val>
                                            <p:fltVal val="90"/>
                                          </p:val>
                                        </p:tav>
                                        <p:tav tm="100000">
                                          <p:val>
                                            <p:fltVal val="0"/>
                                          </p:val>
                                        </p:tav>
                                      </p:tavLst>
                                    </p:anim>
                                    <p:animEffect transition="in" filter="fade">
                                      <p:cBhvr>
                                        <p:cTn id="44" dur="500"/>
                                        <p:tgtEl>
                                          <p:spTgt spid="45"/>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500" fill="hold"/>
                                        <p:tgtEl>
                                          <p:spTgt spid="46"/>
                                        </p:tgtEl>
                                        <p:attrNameLst>
                                          <p:attrName>ppt_w</p:attrName>
                                        </p:attrNameLst>
                                      </p:cBhvr>
                                      <p:tavLst>
                                        <p:tav tm="0">
                                          <p:val>
                                            <p:fltVal val="0"/>
                                          </p:val>
                                        </p:tav>
                                        <p:tav tm="100000">
                                          <p:val>
                                            <p:strVal val="#ppt_w"/>
                                          </p:val>
                                        </p:tav>
                                      </p:tavLst>
                                    </p:anim>
                                    <p:anim calcmode="lin" valueType="num">
                                      <p:cBhvr>
                                        <p:cTn id="48" dur="500" fill="hold"/>
                                        <p:tgtEl>
                                          <p:spTgt spid="46"/>
                                        </p:tgtEl>
                                        <p:attrNameLst>
                                          <p:attrName>ppt_h</p:attrName>
                                        </p:attrNameLst>
                                      </p:cBhvr>
                                      <p:tavLst>
                                        <p:tav tm="0">
                                          <p:val>
                                            <p:fltVal val="0"/>
                                          </p:val>
                                        </p:tav>
                                        <p:tav tm="100000">
                                          <p:val>
                                            <p:strVal val="#ppt_h"/>
                                          </p:val>
                                        </p:tav>
                                      </p:tavLst>
                                    </p:anim>
                                    <p:anim calcmode="lin" valueType="num">
                                      <p:cBhvr>
                                        <p:cTn id="49" dur="500" fill="hold"/>
                                        <p:tgtEl>
                                          <p:spTgt spid="46"/>
                                        </p:tgtEl>
                                        <p:attrNameLst>
                                          <p:attrName>style.rotation</p:attrName>
                                        </p:attrNameLst>
                                      </p:cBhvr>
                                      <p:tavLst>
                                        <p:tav tm="0">
                                          <p:val>
                                            <p:fltVal val="90"/>
                                          </p:val>
                                        </p:tav>
                                        <p:tav tm="100000">
                                          <p:val>
                                            <p:fltVal val="0"/>
                                          </p:val>
                                        </p:tav>
                                      </p:tavLst>
                                    </p:anim>
                                    <p:animEffect transition="in" filter="fade">
                                      <p:cBhvr>
                                        <p:cTn id="50" dur="500"/>
                                        <p:tgtEl>
                                          <p:spTgt spid="46"/>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 calcmode="lin" valueType="num">
                                      <p:cBhvr>
                                        <p:cTn id="53" dur="500" fill="hold"/>
                                        <p:tgtEl>
                                          <p:spTgt spid="47"/>
                                        </p:tgtEl>
                                        <p:attrNameLst>
                                          <p:attrName>ppt_w</p:attrName>
                                        </p:attrNameLst>
                                      </p:cBhvr>
                                      <p:tavLst>
                                        <p:tav tm="0">
                                          <p:val>
                                            <p:fltVal val="0"/>
                                          </p:val>
                                        </p:tav>
                                        <p:tav tm="100000">
                                          <p:val>
                                            <p:strVal val="#ppt_w"/>
                                          </p:val>
                                        </p:tav>
                                      </p:tavLst>
                                    </p:anim>
                                    <p:anim calcmode="lin" valueType="num">
                                      <p:cBhvr>
                                        <p:cTn id="54" dur="500" fill="hold"/>
                                        <p:tgtEl>
                                          <p:spTgt spid="47"/>
                                        </p:tgtEl>
                                        <p:attrNameLst>
                                          <p:attrName>ppt_h</p:attrName>
                                        </p:attrNameLst>
                                      </p:cBhvr>
                                      <p:tavLst>
                                        <p:tav tm="0">
                                          <p:val>
                                            <p:fltVal val="0"/>
                                          </p:val>
                                        </p:tav>
                                        <p:tav tm="100000">
                                          <p:val>
                                            <p:strVal val="#ppt_h"/>
                                          </p:val>
                                        </p:tav>
                                      </p:tavLst>
                                    </p:anim>
                                    <p:anim calcmode="lin" valueType="num">
                                      <p:cBhvr>
                                        <p:cTn id="55" dur="500" fill="hold"/>
                                        <p:tgtEl>
                                          <p:spTgt spid="47"/>
                                        </p:tgtEl>
                                        <p:attrNameLst>
                                          <p:attrName>style.rotation</p:attrName>
                                        </p:attrNameLst>
                                      </p:cBhvr>
                                      <p:tavLst>
                                        <p:tav tm="0">
                                          <p:val>
                                            <p:fltVal val="90"/>
                                          </p:val>
                                        </p:tav>
                                        <p:tav tm="100000">
                                          <p:val>
                                            <p:fltVal val="0"/>
                                          </p:val>
                                        </p:tav>
                                      </p:tavLst>
                                    </p:anim>
                                    <p:animEffect transition="in" filter="fade">
                                      <p:cBhvr>
                                        <p:cTn id="56" dur="500"/>
                                        <p:tgtEl>
                                          <p:spTgt spid="47"/>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 calcmode="lin" valueType="num">
                                      <p:cBhvr>
                                        <p:cTn id="61" dur="500" fill="hold"/>
                                        <p:tgtEl>
                                          <p:spTgt spid="50"/>
                                        </p:tgtEl>
                                        <p:attrNameLst>
                                          <p:attrName>style.rotation</p:attrName>
                                        </p:attrNameLst>
                                      </p:cBhvr>
                                      <p:tavLst>
                                        <p:tav tm="0">
                                          <p:val>
                                            <p:fltVal val="90"/>
                                          </p:val>
                                        </p:tav>
                                        <p:tav tm="100000">
                                          <p:val>
                                            <p:fltVal val="0"/>
                                          </p:val>
                                        </p:tav>
                                      </p:tavLst>
                                    </p:anim>
                                    <p:animEffect transition="in" filter="fade">
                                      <p:cBhvr>
                                        <p:cTn id="62" dur="500"/>
                                        <p:tgtEl>
                                          <p:spTgt spid="5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p:cTn id="65" dur="500" fill="hold"/>
                                        <p:tgtEl>
                                          <p:spTgt spid="51"/>
                                        </p:tgtEl>
                                        <p:attrNameLst>
                                          <p:attrName>ppt_w</p:attrName>
                                        </p:attrNameLst>
                                      </p:cBhvr>
                                      <p:tavLst>
                                        <p:tav tm="0">
                                          <p:val>
                                            <p:fltVal val="0"/>
                                          </p:val>
                                        </p:tav>
                                        <p:tav tm="100000">
                                          <p:val>
                                            <p:strVal val="#ppt_w"/>
                                          </p:val>
                                        </p:tav>
                                      </p:tavLst>
                                    </p:anim>
                                    <p:anim calcmode="lin" valueType="num">
                                      <p:cBhvr>
                                        <p:cTn id="66" dur="500" fill="hold"/>
                                        <p:tgtEl>
                                          <p:spTgt spid="51"/>
                                        </p:tgtEl>
                                        <p:attrNameLst>
                                          <p:attrName>ppt_h</p:attrName>
                                        </p:attrNameLst>
                                      </p:cBhvr>
                                      <p:tavLst>
                                        <p:tav tm="0">
                                          <p:val>
                                            <p:fltVal val="0"/>
                                          </p:val>
                                        </p:tav>
                                        <p:tav tm="100000">
                                          <p:val>
                                            <p:strVal val="#ppt_h"/>
                                          </p:val>
                                        </p:tav>
                                      </p:tavLst>
                                    </p:anim>
                                    <p:anim calcmode="lin" valueType="num">
                                      <p:cBhvr>
                                        <p:cTn id="67" dur="500" fill="hold"/>
                                        <p:tgtEl>
                                          <p:spTgt spid="51"/>
                                        </p:tgtEl>
                                        <p:attrNameLst>
                                          <p:attrName>style.rotation</p:attrName>
                                        </p:attrNameLst>
                                      </p:cBhvr>
                                      <p:tavLst>
                                        <p:tav tm="0">
                                          <p:val>
                                            <p:fltVal val="90"/>
                                          </p:val>
                                        </p:tav>
                                        <p:tav tm="100000">
                                          <p:val>
                                            <p:fltVal val="0"/>
                                          </p:val>
                                        </p:tav>
                                      </p:tavLst>
                                    </p:anim>
                                    <p:animEffect transition="in" filter="fade">
                                      <p:cBhvr>
                                        <p:cTn id="68" dur="500"/>
                                        <p:tgtEl>
                                          <p:spTgt spid="51"/>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 calcmode="lin" valueType="num">
                                      <p:cBhvr>
                                        <p:cTn id="73" dur="500" fill="hold"/>
                                        <p:tgtEl>
                                          <p:spTgt spid="48"/>
                                        </p:tgtEl>
                                        <p:attrNameLst>
                                          <p:attrName>style.rotation</p:attrName>
                                        </p:attrNameLst>
                                      </p:cBhvr>
                                      <p:tavLst>
                                        <p:tav tm="0">
                                          <p:val>
                                            <p:fltVal val="90"/>
                                          </p:val>
                                        </p:tav>
                                        <p:tav tm="100000">
                                          <p:val>
                                            <p:fltVal val="0"/>
                                          </p:val>
                                        </p:tav>
                                      </p:tavLst>
                                    </p:anim>
                                    <p:animEffect transition="in" filter="fade">
                                      <p:cBhvr>
                                        <p:cTn id="74" dur="500"/>
                                        <p:tgtEl>
                                          <p:spTgt spid="48"/>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 calcmode="lin" valueType="num">
                                      <p:cBhvr>
                                        <p:cTn id="79" dur="500" fill="hold"/>
                                        <p:tgtEl>
                                          <p:spTgt spid="49"/>
                                        </p:tgtEl>
                                        <p:attrNameLst>
                                          <p:attrName>style.rotation</p:attrName>
                                        </p:attrNameLst>
                                      </p:cBhvr>
                                      <p:tavLst>
                                        <p:tav tm="0">
                                          <p:val>
                                            <p:fltVal val="90"/>
                                          </p:val>
                                        </p:tav>
                                        <p:tav tm="100000">
                                          <p:val>
                                            <p:fltVal val="0"/>
                                          </p:val>
                                        </p:tav>
                                      </p:tavLst>
                                    </p:anim>
                                    <p:animEffect transition="in" filter="fade">
                                      <p:cBhvr>
                                        <p:cTn id="80" dur="500"/>
                                        <p:tgtEl>
                                          <p:spTgt spid="49"/>
                                        </p:tgtEl>
                                      </p:cBhvr>
                                    </p:animEffect>
                                  </p:childTnLst>
                                </p:cTn>
                              </p:par>
                            </p:childTnLst>
                          </p:cTn>
                        </p:par>
                        <p:par>
                          <p:cTn id="81" fill="hold">
                            <p:stCondLst>
                              <p:cond delay="2650"/>
                            </p:stCondLst>
                            <p:childTnLst>
                              <p:par>
                                <p:cTn id="82" presetID="22" presetClass="entr" presetSubtype="8" fill="hold" nodeType="after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wipe(left)">
                                      <p:cBhvr>
                                        <p:cTn id="84" dur="500"/>
                                        <p:tgtEl>
                                          <p:spTgt spid="41"/>
                                        </p:tgtEl>
                                      </p:cBhvr>
                                    </p:animEffect>
                                  </p:childTnLst>
                                </p:cTn>
                              </p:par>
                              <p:par>
                                <p:cTn id="85" presetID="22" presetClass="entr" presetSubtype="8" fill="hold" nodeType="with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wipe(left)">
                                      <p:cBhvr>
                                        <p:cTn id="87" dur="500"/>
                                        <p:tgtEl>
                                          <p:spTgt spid="42"/>
                                        </p:tgtEl>
                                      </p:cBhvr>
                                    </p:animEffect>
                                  </p:childTnLst>
                                </p:cTn>
                              </p:par>
                              <p:par>
                                <p:cTn id="88" presetID="22" presetClass="entr" presetSubtype="8" fill="hold" nodeType="with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3150"/>
                            </p:stCondLst>
                            <p:childTnLst>
                              <p:par>
                                <p:cTn id="92" presetID="14" presetClass="entr" presetSubtype="10" fill="hold" grpId="0" nodeType="after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randombar(horizontal)">
                                      <p:cBhvr>
                                        <p:cTn id="94" dur="500"/>
                                        <p:tgtEl>
                                          <p:spTgt spid="57"/>
                                        </p:tgtEl>
                                      </p:cBhvr>
                                    </p:animEffect>
                                  </p:childTnLst>
                                </p:cTn>
                              </p:par>
                            </p:childTnLst>
                          </p:cTn>
                        </p:par>
                        <p:par>
                          <p:cTn id="95" fill="hold">
                            <p:stCondLst>
                              <p:cond delay="3650"/>
                            </p:stCondLst>
                            <p:childTnLst>
                              <p:par>
                                <p:cTn id="96" presetID="14" presetClass="entr" presetSubtype="10" fill="hold" grpId="0" nodeType="afterEffect">
                                  <p:stCondLst>
                                    <p:cond delay="0"/>
                                  </p:stCondLst>
                                  <p:childTnLst>
                                    <p:set>
                                      <p:cBhvr>
                                        <p:cTn id="97" dur="1" fill="hold">
                                          <p:stCondLst>
                                            <p:cond delay="0"/>
                                          </p:stCondLst>
                                        </p:cTn>
                                        <p:tgtEl>
                                          <p:spTgt spid="58"/>
                                        </p:tgtEl>
                                        <p:attrNameLst>
                                          <p:attrName>style.visibility</p:attrName>
                                        </p:attrNameLst>
                                      </p:cBhvr>
                                      <p:to>
                                        <p:strVal val="visible"/>
                                      </p:to>
                                    </p:set>
                                    <p:animEffect transition="in" filter="randombar(horizontal)">
                                      <p:cBhvr>
                                        <p:cTn id="98" dur="500"/>
                                        <p:tgtEl>
                                          <p:spTgt spid="58"/>
                                        </p:tgtEl>
                                      </p:cBhvr>
                                    </p:animEffect>
                                  </p:childTnLst>
                                </p:cTn>
                              </p:par>
                            </p:childTnLst>
                          </p:cTn>
                        </p:par>
                        <p:par>
                          <p:cTn id="99" fill="hold">
                            <p:stCondLst>
                              <p:cond delay="4150"/>
                            </p:stCondLst>
                            <p:childTnLst>
                              <p:par>
                                <p:cTn id="100" presetID="14" presetClass="entr" presetSubtype="10" fill="hold" grpId="0" nodeType="afterEffect">
                                  <p:stCondLst>
                                    <p:cond delay="0"/>
                                  </p:stCondLst>
                                  <p:childTnLst>
                                    <p:set>
                                      <p:cBhvr>
                                        <p:cTn id="101" dur="1" fill="hold">
                                          <p:stCondLst>
                                            <p:cond delay="0"/>
                                          </p:stCondLst>
                                        </p:cTn>
                                        <p:tgtEl>
                                          <p:spTgt spid="59"/>
                                        </p:tgtEl>
                                        <p:attrNameLst>
                                          <p:attrName>style.visibility</p:attrName>
                                        </p:attrNameLst>
                                      </p:cBhvr>
                                      <p:to>
                                        <p:strVal val="visible"/>
                                      </p:to>
                                    </p:set>
                                    <p:animEffect transition="in" filter="randombar(horizontal)">
                                      <p:cBhvr>
                                        <p:cTn id="102" dur="500"/>
                                        <p:tgtEl>
                                          <p:spTgt spid="59"/>
                                        </p:tgtEl>
                                      </p:cBhvr>
                                    </p:animEffect>
                                  </p:childTnLst>
                                </p:cTn>
                              </p:par>
                            </p:childTnLst>
                          </p:cTn>
                        </p:par>
                        <p:par>
                          <p:cTn id="103" fill="hold">
                            <p:stCondLst>
                              <p:cond delay="4650"/>
                            </p:stCondLst>
                            <p:childTnLst>
                              <p:par>
                                <p:cTn id="104" presetID="14" presetClass="entr" presetSubtype="10" fill="hold" grpId="0"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randombar(horizontal)">
                                      <p:cBhvr>
                                        <p:cTn id="10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4" grpId="0"/>
      <p:bldP spid="45" grpId="0"/>
      <p:bldP spid="46" grpId="0"/>
      <p:bldP spid="47" grpId="0"/>
      <p:bldP spid="48" grpId="0"/>
      <p:bldP spid="49" grpId="0"/>
      <p:bldP spid="50" grpId="0"/>
      <p:bldP spid="51" grpId="0"/>
      <p:bldP spid="56" grpId="0"/>
      <p:bldP spid="57" grpId="0"/>
      <p:bldP spid="58" grpId="0"/>
      <p:bldP spid="59" grpId="0"/>
      <p:bldP spid="60" grpId="0"/>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27" y="3009100"/>
            <a:ext cx="12176985" cy="3848899"/>
          </a:xfrm>
          <a:prstGeom prst="rect">
            <a:avLst/>
          </a:prstGeom>
          <a:noFill/>
          <a:effectLst>
            <a:innerShdw blurRad="63500" dist="50800" dir="135000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2" name="文本框 3"/>
          <p:cNvSpPr txBox="1"/>
          <p:nvPr/>
        </p:nvSpPr>
        <p:spPr>
          <a:xfrm>
            <a:off x="1558702" y="447378"/>
            <a:ext cx="2160240" cy="646331"/>
          </a:xfrm>
          <a:prstGeom prst="rect">
            <a:avLst/>
          </a:prstGeom>
          <a:noFill/>
          <a:effectLst/>
        </p:spPr>
        <p:txBody>
          <a:bodyPr wrap="square" rtlCol="0">
            <a:spAutoFit/>
          </a:bodyPr>
          <a:lstStyle/>
          <a:p>
            <a:pPr algn="ctr"/>
            <a:r>
              <a:rPr lang="zh-CN" altLang="en-US" sz="3600" b="1" dirty="0">
                <a:gradFill flip="none" rotWithShape="1">
                  <a:gsLst>
                    <a:gs pos="0">
                      <a:srgbClr val="04B5EC"/>
                    </a:gs>
                    <a:gs pos="100000">
                      <a:srgbClr val="00C88A"/>
                    </a:gs>
                  </a:gsLst>
                  <a:lin ang="0" scaled="1"/>
                  <a:tileRect/>
                </a:gradFill>
                <a:latin typeface="微软雅黑" pitchFamily="34" charset="-122"/>
                <a:ea typeface="微软雅黑" pitchFamily="34" charset="-122"/>
              </a:rPr>
              <a:t>竞争优势</a:t>
            </a:r>
          </a:p>
        </p:txBody>
      </p:sp>
      <p:grpSp>
        <p:nvGrpSpPr>
          <p:cNvPr id="3" name="组 36"/>
          <p:cNvGrpSpPr/>
          <p:nvPr/>
        </p:nvGrpSpPr>
        <p:grpSpPr bwMode="auto">
          <a:xfrm>
            <a:off x="4274343" y="1504948"/>
            <a:ext cx="2260600" cy="3919538"/>
            <a:chOff x="1809834" y="1609292"/>
            <a:chExt cx="1694956" cy="2940050"/>
          </a:xfrm>
          <a:effectLst>
            <a:outerShdw blurRad="50800" dist="38100" dir="2700000" algn="tl" rotWithShape="0">
              <a:prstClr val="black">
                <a:alpha val="40000"/>
              </a:prstClr>
            </a:outerShdw>
          </a:effectLst>
        </p:grpSpPr>
        <p:sp>
          <p:nvSpPr>
            <p:cNvPr id="4" name="矩形 3"/>
            <p:cNvSpPr/>
            <p:nvPr/>
          </p:nvSpPr>
          <p:spPr>
            <a:xfrm rot="10800000">
              <a:off x="1809834" y="1609292"/>
              <a:ext cx="1694956" cy="11491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fontAlgn="auto">
                <a:spcBef>
                  <a:spcPts val="0"/>
                </a:spcBef>
                <a:spcAft>
                  <a:spcPts val="0"/>
                </a:spcAft>
                <a:defRPr/>
              </a:pPr>
              <a:endParaRPr lang="zh-CN" altLang="en-US" sz="3200">
                <a:solidFill>
                  <a:schemeClr val="bg1"/>
                </a:solidFill>
              </a:endParaRPr>
            </a:p>
          </p:txBody>
        </p:sp>
        <p:sp>
          <p:nvSpPr>
            <p:cNvPr id="5" name="矩形 4"/>
            <p:cNvSpPr/>
            <p:nvPr/>
          </p:nvSpPr>
          <p:spPr>
            <a:xfrm rot="10800000">
              <a:off x="1918150" y="2923919"/>
              <a:ext cx="1479515" cy="1625423"/>
            </a:xfrm>
            <a:prstGeom prst="rect">
              <a:avLst/>
            </a:prstGeom>
            <a:solidFill>
              <a:srgbClr val="92D050">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fontAlgn="auto">
                <a:spcBef>
                  <a:spcPts val="0"/>
                </a:spcBef>
                <a:spcAft>
                  <a:spcPts val="0"/>
                </a:spcAft>
                <a:defRPr/>
              </a:pPr>
              <a:endParaRPr lang="zh-CN" altLang="en-US" sz="3200">
                <a:solidFill>
                  <a:schemeClr val="bg1"/>
                </a:solidFill>
              </a:endParaRPr>
            </a:p>
          </p:txBody>
        </p:sp>
        <p:sp>
          <p:nvSpPr>
            <p:cNvPr id="6" name="梯形 5"/>
            <p:cNvSpPr/>
            <p:nvPr/>
          </p:nvSpPr>
          <p:spPr>
            <a:xfrm rot="10800000">
              <a:off x="1809834" y="2758400"/>
              <a:ext cx="1694956" cy="165519"/>
            </a:xfrm>
            <a:prstGeom prst="trapezoid">
              <a:avLst>
                <a:gd name="adj" fmla="val 6759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fontAlgn="auto">
                <a:spcBef>
                  <a:spcPts val="0"/>
                </a:spcBef>
                <a:spcAft>
                  <a:spcPts val="0"/>
                </a:spcAft>
                <a:defRPr/>
              </a:pPr>
              <a:endParaRPr lang="zh-CN" altLang="en-US" sz="3200">
                <a:solidFill>
                  <a:schemeClr val="bg1"/>
                </a:solidFill>
              </a:endParaRPr>
            </a:p>
          </p:txBody>
        </p:sp>
      </p:grpSp>
      <p:grpSp>
        <p:nvGrpSpPr>
          <p:cNvPr id="9" name="组 38"/>
          <p:cNvGrpSpPr/>
          <p:nvPr/>
        </p:nvGrpSpPr>
        <p:grpSpPr bwMode="auto">
          <a:xfrm>
            <a:off x="6769893" y="1504948"/>
            <a:ext cx="2259013" cy="3919538"/>
            <a:chOff x="4324434" y="1609292"/>
            <a:chExt cx="1694956" cy="2940050"/>
          </a:xfrm>
          <a:effectLst>
            <a:outerShdw blurRad="50800" dist="38100" dir="2700000" algn="tl" rotWithShape="0">
              <a:prstClr val="black">
                <a:alpha val="40000"/>
              </a:prstClr>
            </a:outerShdw>
          </a:effectLst>
        </p:grpSpPr>
        <p:sp>
          <p:nvSpPr>
            <p:cNvPr id="10" name="矩形 9"/>
            <p:cNvSpPr/>
            <p:nvPr/>
          </p:nvSpPr>
          <p:spPr>
            <a:xfrm rot="10800000">
              <a:off x="4324434" y="1609292"/>
              <a:ext cx="1694956" cy="1149108"/>
            </a:xfrm>
            <a:prstGeom prst="rect">
              <a:avLst/>
            </a:prstGeom>
            <a:solidFill>
              <a:srgbClr val="00C8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fontAlgn="auto">
                <a:spcBef>
                  <a:spcPts val="0"/>
                </a:spcBef>
                <a:spcAft>
                  <a:spcPts val="0"/>
                </a:spcAft>
                <a:defRPr/>
              </a:pPr>
              <a:endParaRPr lang="zh-CN" altLang="en-US" sz="3200"/>
            </a:p>
          </p:txBody>
        </p:sp>
        <p:sp>
          <p:nvSpPr>
            <p:cNvPr id="11" name="矩形 10"/>
            <p:cNvSpPr/>
            <p:nvPr/>
          </p:nvSpPr>
          <p:spPr>
            <a:xfrm rot="10800000">
              <a:off x="4432826" y="2923919"/>
              <a:ext cx="1479364" cy="1625423"/>
            </a:xfrm>
            <a:prstGeom prst="rect">
              <a:avLst/>
            </a:prstGeom>
            <a:solidFill>
              <a:srgbClr val="00C88A">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fontAlgn="auto">
                <a:spcBef>
                  <a:spcPts val="0"/>
                </a:spcBef>
                <a:spcAft>
                  <a:spcPts val="0"/>
                </a:spcAft>
                <a:defRPr/>
              </a:pPr>
              <a:endParaRPr lang="zh-CN" altLang="en-US" sz="3200"/>
            </a:p>
          </p:txBody>
        </p:sp>
        <p:sp>
          <p:nvSpPr>
            <p:cNvPr id="12" name="梯形 11"/>
            <p:cNvSpPr/>
            <p:nvPr/>
          </p:nvSpPr>
          <p:spPr>
            <a:xfrm rot="10800000">
              <a:off x="4324434" y="2758400"/>
              <a:ext cx="1694956" cy="165519"/>
            </a:xfrm>
            <a:prstGeom prst="trapezoid">
              <a:avLst>
                <a:gd name="adj" fmla="val 67593"/>
              </a:avLst>
            </a:prstGeom>
            <a:solidFill>
              <a:srgbClr val="0E8C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fontAlgn="auto">
                <a:spcBef>
                  <a:spcPts val="0"/>
                </a:spcBef>
                <a:spcAft>
                  <a:spcPts val="0"/>
                </a:spcAft>
                <a:defRPr/>
              </a:pPr>
              <a:endParaRPr lang="zh-CN" altLang="en-US" sz="3200"/>
            </a:p>
          </p:txBody>
        </p:sp>
      </p:grpSp>
      <p:grpSp>
        <p:nvGrpSpPr>
          <p:cNvPr id="15" name="组 37"/>
          <p:cNvGrpSpPr/>
          <p:nvPr/>
        </p:nvGrpSpPr>
        <p:grpSpPr bwMode="auto">
          <a:xfrm>
            <a:off x="9265443" y="1504948"/>
            <a:ext cx="2259013" cy="3919538"/>
            <a:chOff x="6947469" y="1609292"/>
            <a:chExt cx="1694956" cy="2940050"/>
          </a:xfrm>
          <a:effectLst>
            <a:outerShdw blurRad="50800" dist="38100" dir="2700000" algn="tl" rotWithShape="0">
              <a:prstClr val="black">
                <a:alpha val="40000"/>
              </a:prstClr>
            </a:outerShdw>
          </a:effectLst>
        </p:grpSpPr>
        <p:sp>
          <p:nvSpPr>
            <p:cNvPr id="16" name="矩形 15"/>
            <p:cNvSpPr/>
            <p:nvPr/>
          </p:nvSpPr>
          <p:spPr>
            <a:xfrm rot="10800000">
              <a:off x="6947469" y="1609292"/>
              <a:ext cx="1694956" cy="1149108"/>
            </a:xfrm>
            <a:prstGeom prst="rect">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fontAlgn="auto">
                <a:spcBef>
                  <a:spcPts val="0"/>
                </a:spcBef>
                <a:spcAft>
                  <a:spcPts val="0"/>
                </a:spcAft>
                <a:defRPr/>
              </a:pPr>
              <a:endParaRPr lang="zh-CN" altLang="en-US" sz="3200"/>
            </a:p>
          </p:txBody>
        </p:sp>
        <p:sp>
          <p:nvSpPr>
            <p:cNvPr id="17" name="矩形 16"/>
            <p:cNvSpPr/>
            <p:nvPr/>
          </p:nvSpPr>
          <p:spPr>
            <a:xfrm rot="10800000">
              <a:off x="7055861" y="2923919"/>
              <a:ext cx="1479364" cy="1625423"/>
            </a:xfrm>
            <a:prstGeom prst="rect">
              <a:avLst/>
            </a:prstGeom>
            <a:solidFill>
              <a:srgbClr val="00A1DA">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fontAlgn="auto">
                <a:spcBef>
                  <a:spcPts val="0"/>
                </a:spcBef>
                <a:spcAft>
                  <a:spcPts val="0"/>
                </a:spcAft>
                <a:defRPr/>
              </a:pPr>
              <a:endParaRPr lang="zh-CN" altLang="en-US" sz="3200"/>
            </a:p>
          </p:txBody>
        </p:sp>
        <p:sp>
          <p:nvSpPr>
            <p:cNvPr id="18" name="梯形 17"/>
            <p:cNvSpPr/>
            <p:nvPr/>
          </p:nvSpPr>
          <p:spPr>
            <a:xfrm rot="10800000">
              <a:off x="6947469" y="2758400"/>
              <a:ext cx="1694956" cy="165519"/>
            </a:xfrm>
            <a:prstGeom prst="trapezoid">
              <a:avLst>
                <a:gd name="adj" fmla="val 6759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fontAlgn="auto">
                <a:spcBef>
                  <a:spcPts val="0"/>
                </a:spcBef>
                <a:spcAft>
                  <a:spcPts val="0"/>
                </a:spcAft>
                <a:defRPr/>
              </a:pPr>
              <a:endParaRPr lang="zh-CN" altLang="en-US" sz="3200"/>
            </a:p>
          </p:txBody>
        </p:sp>
      </p:grpSp>
      <p:sp>
        <p:nvSpPr>
          <p:cNvPr id="22" name="矩形 21"/>
          <p:cNvSpPr/>
          <p:nvPr/>
        </p:nvSpPr>
        <p:spPr>
          <a:xfrm>
            <a:off x="4844526" y="2348880"/>
            <a:ext cx="1690417" cy="369332"/>
          </a:xfrm>
          <a:prstGeom prst="rect">
            <a:avLst/>
          </a:prstGeom>
        </p:spPr>
        <p:txBody>
          <a:bodyPr wrap="square">
            <a:spAutoFit/>
          </a:bodyPr>
          <a:lstStyle/>
          <a:p>
            <a:pPr lvl="0"/>
            <a:r>
              <a:rPr lang="zh-CN" altLang="en-US" b="1" dirty="0" smtClean="0">
                <a:solidFill>
                  <a:schemeClr val="bg1"/>
                </a:solidFill>
                <a:latin typeface="微软雅黑" pitchFamily="34" charset="-122"/>
                <a:ea typeface="微软雅黑" pitchFamily="34" charset="-122"/>
              </a:rPr>
              <a:t>资深技术团队</a:t>
            </a:r>
            <a:endParaRPr lang="zh-CN" altLang="en-US" b="1" dirty="0">
              <a:solidFill>
                <a:schemeClr val="bg1"/>
              </a:solidFill>
              <a:latin typeface="微软雅黑" pitchFamily="34" charset="-122"/>
              <a:ea typeface="微软雅黑" pitchFamily="34" charset="-122"/>
            </a:endParaRPr>
          </a:p>
        </p:txBody>
      </p:sp>
      <p:sp>
        <p:nvSpPr>
          <p:cNvPr id="23" name="矩形 22"/>
          <p:cNvSpPr/>
          <p:nvPr/>
        </p:nvSpPr>
        <p:spPr>
          <a:xfrm>
            <a:off x="4508804" y="3645024"/>
            <a:ext cx="1793264" cy="1126462"/>
          </a:xfrm>
          <a:prstGeom prst="rect">
            <a:avLst/>
          </a:prstGeom>
        </p:spPr>
        <p:txBody>
          <a:bodyPr wrap="square">
            <a:spAutoFit/>
          </a:bodyPr>
          <a:lstStyle/>
          <a:p>
            <a:pPr>
              <a:lnSpc>
                <a:spcPct val="120000"/>
              </a:lnSpc>
            </a:pPr>
            <a:r>
              <a:rPr lang="zh-CN" altLang="en-US" sz="1400" dirty="0" smtClean="0">
                <a:solidFill>
                  <a:schemeClr val="bg1"/>
                </a:solidFill>
                <a:latin typeface="微软雅黑" pitchFamily="34" charset="-122"/>
                <a:ea typeface="微软雅黑" pitchFamily="34" charset="-122"/>
              </a:rPr>
              <a:t>我们的团队都是精英组成，高大上作品客户满意就是我们技术实力的最好证明</a:t>
            </a:r>
            <a:r>
              <a:rPr lang="en-US" altLang="zh-CN" sz="1400" dirty="0" smtClean="0">
                <a:solidFill>
                  <a:schemeClr val="bg1"/>
                </a:solidFill>
                <a:latin typeface="微软雅黑" pitchFamily="34" charset="-122"/>
                <a:ea typeface="微软雅黑" pitchFamily="34" charset="-122"/>
              </a:rPr>
              <a:t>.</a:t>
            </a:r>
            <a:endParaRPr lang="zh-CN" altLang="en-US" sz="1400" dirty="0">
              <a:solidFill>
                <a:schemeClr val="bg1"/>
              </a:solidFill>
              <a:latin typeface="微软雅黑" pitchFamily="34" charset="-122"/>
              <a:ea typeface="微软雅黑" pitchFamily="34" charset="-122"/>
            </a:endParaRPr>
          </a:p>
        </p:txBody>
      </p:sp>
      <p:sp>
        <p:nvSpPr>
          <p:cNvPr id="24" name="矩形 23"/>
          <p:cNvSpPr/>
          <p:nvPr/>
        </p:nvSpPr>
        <p:spPr>
          <a:xfrm>
            <a:off x="7103318" y="2370296"/>
            <a:ext cx="1728192" cy="369332"/>
          </a:xfrm>
          <a:prstGeom prst="rect">
            <a:avLst/>
          </a:prstGeom>
        </p:spPr>
        <p:txBody>
          <a:bodyPr wrap="square">
            <a:spAutoFit/>
          </a:bodyPr>
          <a:lstStyle/>
          <a:p>
            <a:pPr lvl="0"/>
            <a:r>
              <a:rPr lang="zh-CN" altLang="en-US" b="1" dirty="0" smtClean="0">
                <a:solidFill>
                  <a:schemeClr val="bg1"/>
                </a:solidFill>
                <a:latin typeface="微软雅黑" pitchFamily="34" charset="-122"/>
                <a:ea typeface="微软雅黑" pitchFamily="34" charset="-122"/>
              </a:rPr>
              <a:t>高端设计制作</a:t>
            </a:r>
            <a:endParaRPr lang="zh-CN" altLang="en-US" b="1" dirty="0">
              <a:solidFill>
                <a:schemeClr val="bg1"/>
              </a:solidFill>
              <a:latin typeface="微软雅黑" pitchFamily="34" charset="-122"/>
              <a:ea typeface="微软雅黑" pitchFamily="34" charset="-122"/>
            </a:endParaRPr>
          </a:p>
        </p:txBody>
      </p:sp>
      <p:sp>
        <p:nvSpPr>
          <p:cNvPr id="25" name="矩形 24"/>
          <p:cNvSpPr/>
          <p:nvPr/>
        </p:nvSpPr>
        <p:spPr>
          <a:xfrm>
            <a:off x="6997267" y="3666440"/>
            <a:ext cx="1793264" cy="1384995"/>
          </a:xfrm>
          <a:prstGeom prst="rect">
            <a:avLst/>
          </a:prstGeom>
        </p:spPr>
        <p:txBody>
          <a:bodyPr wrap="square">
            <a:spAutoFit/>
          </a:bodyPr>
          <a:lstStyle/>
          <a:p>
            <a:pPr>
              <a:lnSpc>
                <a:spcPct val="120000"/>
              </a:lnSpc>
            </a:pPr>
            <a:r>
              <a:rPr lang="zh-CN" altLang="en-US" sz="1400" dirty="0" smtClean="0">
                <a:solidFill>
                  <a:schemeClr val="bg1"/>
                </a:solidFill>
                <a:latin typeface="微软雅黑" pitchFamily="34" charset="-122"/>
                <a:ea typeface="微软雅黑" pitchFamily="34" charset="-122"/>
              </a:rPr>
              <a:t>我们以优惠的价格制作高质量的作品，为客户节约运营成本，并且提供更多附带服务。</a:t>
            </a:r>
            <a:endParaRPr lang="zh-CN" altLang="en-US" sz="1400" dirty="0">
              <a:solidFill>
                <a:schemeClr val="bg1"/>
              </a:solidFill>
              <a:latin typeface="微软雅黑" pitchFamily="34" charset="-122"/>
              <a:ea typeface="微软雅黑" pitchFamily="34" charset="-122"/>
            </a:endParaRPr>
          </a:p>
        </p:txBody>
      </p:sp>
      <p:sp>
        <p:nvSpPr>
          <p:cNvPr id="26" name="矩形 25"/>
          <p:cNvSpPr/>
          <p:nvPr/>
        </p:nvSpPr>
        <p:spPr>
          <a:xfrm>
            <a:off x="9551590" y="2355782"/>
            <a:ext cx="1800200" cy="369332"/>
          </a:xfrm>
          <a:prstGeom prst="rect">
            <a:avLst/>
          </a:prstGeom>
        </p:spPr>
        <p:txBody>
          <a:bodyPr wrap="square">
            <a:spAutoFit/>
          </a:bodyPr>
          <a:lstStyle/>
          <a:p>
            <a:pPr lvl="0"/>
            <a:r>
              <a:rPr lang="zh-CN" altLang="en-US" b="1" dirty="0" smtClean="0">
                <a:solidFill>
                  <a:schemeClr val="bg1"/>
                </a:solidFill>
                <a:latin typeface="微软雅黑" pitchFamily="34" charset="-122"/>
                <a:ea typeface="微软雅黑" pitchFamily="34" charset="-122"/>
              </a:rPr>
              <a:t>贴心优质服务</a:t>
            </a:r>
            <a:endParaRPr lang="zh-CN" altLang="en-US" b="1" dirty="0">
              <a:solidFill>
                <a:schemeClr val="bg1"/>
              </a:solidFill>
              <a:latin typeface="微软雅黑" pitchFamily="34" charset="-122"/>
              <a:ea typeface="微软雅黑" pitchFamily="34" charset="-122"/>
            </a:endParaRPr>
          </a:p>
        </p:txBody>
      </p:sp>
      <p:sp>
        <p:nvSpPr>
          <p:cNvPr id="27" name="矩形 26"/>
          <p:cNvSpPr/>
          <p:nvPr/>
        </p:nvSpPr>
        <p:spPr>
          <a:xfrm>
            <a:off x="9479582" y="3651926"/>
            <a:ext cx="1793264" cy="1126462"/>
          </a:xfrm>
          <a:prstGeom prst="rect">
            <a:avLst/>
          </a:prstGeom>
        </p:spPr>
        <p:txBody>
          <a:bodyPr wrap="square">
            <a:spAutoFit/>
          </a:bodyPr>
          <a:lstStyle/>
          <a:p>
            <a:pPr>
              <a:lnSpc>
                <a:spcPct val="120000"/>
              </a:lnSpc>
            </a:pPr>
            <a:r>
              <a:rPr lang="zh-CN" altLang="en-US" sz="1400" dirty="0" smtClean="0">
                <a:solidFill>
                  <a:schemeClr val="bg1"/>
                </a:solidFill>
                <a:latin typeface="微软雅黑" pitchFamily="34" charset="-122"/>
                <a:ea typeface="微软雅黑" pitchFamily="34" charset="-122"/>
              </a:rPr>
              <a:t>专人负责维护和技术支持等，第一时间响应，快速帮助客户解决问题</a:t>
            </a:r>
            <a:r>
              <a:rPr lang="en-US" altLang="zh-CN" sz="1400" dirty="0" smtClean="0">
                <a:solidFill>
                  <a:schemeClr val="bg1"/>
                </a:solidFill>
                <a:latin typeface="微软雅黑" pitchFamily="34" charset="-122"/>
                <a:ea typeface="微软雅黑" pitchFamily="34" charset="-122"/>
              </a:rPr>
              <a:t>.</a:t>
            </a:r>
            <a:endParaRPr lang="zh-CN" altLang="en-US" sz="1400" dirty="0">
              <a:solidFill>
                <a:schemeClr val="bg1"/>
              </a:solidFill>
              <a:latin typeface="微软雅黑" pitchFamily="34" charset="-122"/>
              <a:ea typeface="微软雅黑" pitchFamily="34" charset="-122"/>
            </a:endParaRPr>
          </a:p>
        </p:txBody>
      </p:sp>
      <p:sp>
        <p:nvSpPr>
          <p:cNvPr id="29" name="Freeform 145"/>
          <p:cNvSpPr>
            <a:spLocks noEditPoints="1"/>
          </p:cNvSpPr>
          <p:nvPr/>
        </p:nvSpPr>
        <p:spPr bwMode="auto">
          <a:xfrm>
            <a:off x="5076565" y="1715666"/>
            <a:ext cx="639551" cy="633214"/>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tx1">
                  <a:lumMod val="75000"/>
                  <a:lumOff val="25000"/>
                </a:schemeClr>
              </a:solidFill>
              <a:latin typeface="Arial" panose="020B0604020202090204" pitchFamily="34" charset="0"/>
              <a:ea typeface="微软雅黑" pitchFamily="34" charset="-122"/>
              <a:cs typeface="Arial" panose="020B0604020202090204" pitchFamily="34" charset="0"/>
            </a:endParaRPr>
          </a:p>
        </p:txBody>
      </p:sp>
      <p:sp>
        <p:nvSpPr>
          <p:cNvPr id="30" name="Freeform 151"/>
          <p:cNvSpPr>
            <a:spLocks noEditPoints="1"/>
          </p:cNvSpPr>
          <p:nvPr/>
        </p:nvSpPr>
        <p:spPr bwMode="auto">
          <a:xfrm>
            <a:off x="7571270" y="1698862"/>
            <a:ext cx="645257" cy="650018"/>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tx1">
                  <a:lumMod val="75000"/>
                  <a:lumOff val="25000"/>
                </a:schemeClr>
              </a:solidFill>
              <a:latin typeface="Arial" panose="020B0604020202090204" pitchFamily="34" charset="0"/>
              <a:ea typeface="微软雅黑" pitchFamily="34" charset="-122"/>
              <a:cs typeface="Arial" panose="020B0604020202090204" pitchFamily="34" charset="0"/>
            </a:endParaRPr>
          </a:p>
        </p:txBody>
      </p:sp>
      <p:sp>
        <p:nvSpPr>
          <p:cNvPr id="31" name="Freeform 123"/>
          <p:cNvSpPr>
            <a:spLocks noEditPoints="1"/>
          </p:cNvSpPr>
          <p:nvPr/>
        </p:nvSpPr>
        <p:spPr bwMode="auto">
          <a:xfrm>
            <a:off x="10061738" y="1763136"/>
            <a:ext cx="668010" cy="472294"/>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chemeClr val="bg1">
              <a:lumMod val="95000"/>
            </a:schemeClr>
          </a:solidFill>
          <a:ln>
            <a:noFill/>
          </a:ln>
        </p:spPr>
        <p:txBody>
          <a:bodyPr vert="horz" wrap="square" lIns="91431" tIns="45716" rIns="91431" bIns="45716" numCol="1" anchor="t" anchorCtr="0" compatLnSpc="1"/>
          <a:lstStyle/>
          <a:p>
            <a:endParaRPr lang="zh-CN" altLang="en-US" sz="249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650"/>
                            </p:stCondLst>
                            <p:childTnLst>
                              <p:par>
                                <p:cTn id="10" presetID="14" presetClass="entr" presetSubtype="10"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randombar(horizontal)">
                                      <p:cBhvr>
                                        <p:cTn id="12" dur="500"/>
                                        <p:tgtEl>
                                          <p:spTgt spid="28"/>
                                        </p:tgtEl>
                                      </p:cBhvr>
                                    </p:animEffect>
                                  </p:childTnLst>
                                </p:cTn>
                              </p:par>
                            </p:childTnLst>
                          </p:cTn>
                        </p:par>
                        <p:par>
                          <p:cTn id="13" fill="hold">
                            <p:stCondLst>
                              <p:cond delay="1150"/>
                            </p:stCondLst>
                            <p:childTnLst>
                              <p:par>
                                <p:cTn id="14" presetID="2" presetClass="entr" presetSubtype="2"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650"/>
                            </p:stCondLst>
                            <p:childTnLst>
                              <p:par>
                                <p:cTn id="19" presetID="49" presetClass="entr" presetSubtype="0" decel="100000"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 calcmode="lin" valueType="num">
                                      <p:cBhvr>
                                        <p:cTn id="23" dur="500" fill="hold"/>
                                        <p:tgtEl>
                                          <p:spTgt spid="29"/>
                                        </p:tgtEl>
                                        <p:attrNameLst>
                                          <p:attrName>style.rotation</p:attrName>
                                        </p:attrNameLst>
                                      </p:cBhvr>
                                      <p:tavLst>
                                        <p:tav tm="0">
                                          <p:val>
                                            <p:fltVal val="360"/>
                                          </p:val>
                                        </p:tav>
                                        <p:tav tm="100000">
                                          <p:val>
                                            <p:fltVal val="0"/>
                                          </p:val>
                                        </p:tav>
                                      </p:tavLst>
                                    </p:anim>
                                    <p:animEffect transition="in" filter="fade">
                                      <p:cBhvr>
                                        <p:cTn id="24" dur="500"/>
                                        <p:tgtEl>
                                          <p:spTgt spid="29"/>
                                        </p:tgtEl>
                                      </p:cBhvr>
                                    </p:animEffect>
                                  </p:childTnLst>
                                </p:cTn>
                              </p:par>
                            </p:childTnLst>
                          </p:cTn>
                        </p:par>
                        <p:par>
                          <p:cTn id="25" fill="hold">
                            <p:stCondLst>
                              <p:cond delay="2150"/>
                            </p:stCondLst>
                            <p:childTnLst>
                              <p:par>
                                <p:cTn id="26" presetID="23" presetClass="entr" presetSubtype="16" fill="hold" grpId="0" nodeType="afterEffect">
                                  <p:stCondLst>
                                    <p:cond delay="0"/>
                                  </p:stCondLst>
                                  <p:iterate type="lt">
                                    <p:tmPct val="10000"/>
                                  </p:iterate>
                                  <p:childTnLst>
                                    <p:set>
                                      <p:cBhvr>
                                        <p:cTn id="27" dur="1" fill="hold">
                                          <p:stCondLst>
                                            <p:cond delay="0"/>
                                          </p:stCondLst>
                                        </p:cTn>
                                        <p:tgtEl>
                                          <p:spTgt spid="22"/>
                                        </p:tgtEl>
                                        <p:attrNameLst>
                                          <p:attrName>style.visibility</p:attrName>
                                        </p:attrNameLst>
                                      </p:cBhvr>
                                      <p:to>
                                        <p:strVal val="visible"/>
                                      </p:to>
                                    </p:set>
                                    <p:anim calcmode="lin" valueType="num">
                                      <p:cBhvr>
                                        <p:cTn id="28" dur="250" fill="hold"/>
                                        <p:tgtEl>
                                          <p:spTgt spid="22"/>
                                        </p:tgtEl>
                                        <p:attrNameLst>
                                          <p:attrName>ppt_w</p:attrName>
                                        </p:attrNameLst>
                                      </p:cBhvr>
                                      <p:tavLst>
                                        <p:tav tm="0">
                                          <p:val>
                                            <p:fltVal val="0"/>
                                          </p:val>
                                        </p:tav>
                                        <p:tav tm="100000">
                                          <p:val>
                                            <p:strVal val="#ppt_w"/>
                                          </p:val>
                                        </p:tav>
                                      </p:tavLst>
                                    </p:anim>
                                    <p:anim calcmode="lin" valueType="num">
                                      <p:cBhvr>
                                        <p:cTn id="29" dur="250" fill="hold"/>
                                        <p:tgtEl>
                                          <p:spTgt spid="22"/>
                                        </p:tgtEl>
                                        <p:attrNameLst>
                                          <p:attrName>ppt_h</p:attrName>
                                        </p:attrNameLst>
                                      </p:cBhvr>
                                      <p:tavLst>
                                        <p:tav tm="0">
                                          <p:val>
                                            <p:fltVal val="0"/>
                                          </p:val>
                                        </p:tav>
                                        <p:tav tm="100000">
                                          <p:val>
                                            <p:strVal val="#ppt_h"/>
                                          </p:val>
                                        </p:tav>
                                      </p:tavLst>
                                    </p:anim>
                                  </p:childTnLst>
                                </p:cTn>
                              </p:par>
                            </p:childTnLst>
                          </p:cTn>
                        </p:par>
                        <p:par>
                          <p:cTn id="30" fill="hold">
                            <p:stCondLst>
                              <p:cond delay="2525"/>
                            </p:stCondLst>
                            <p:childTnLst>
                              <p:par>
                                <p:cTn id="31" presetID="14" presetClass="entr" presetSubtype="1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randombar(horizontal)">
                                      <p:cBhvr>
                                        <p:cTn id="33" dur="250"/>
                                        <p:tgtEl>
                                          <p:spTgt spid="23"/>
                                        </p:tgtEl>
                                      </p:cBhvr>
                                    </p:animEffect>
                                  </p:childTnLst>
                                </p:cTn>
                              </p:par>
                            </p:childTnLst>
                          </p:cTn>
                        </p:par>
                        <p:par>
                          <p:cTn id="34" fill="hold">
                            <p:stCondLst>
                              <p:cond delay="3025"/>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3525"/>
                            </p:stCondLst>
                            <p:childTnLst>
                              <p:par>
                                <p:cTn id="40" presetID="49" presetClass="entr" presetSubtype="0" decel="100000"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 calcmode="lin" valueType="num">
                                      <p:cBhvr>
                                        <p:cTn id="44" dur="500" fill="hold"/>
                                        <p:tgtEl>
                                          <p:spTgt spid="30"/>
                                        </p:tgtEl>
                                        <p:attrNameLst>
                                          <p:attrName>style.rotation</p:attrName>
                                        </p:attrNameLst>
                                      </p:cBhvr>
                                      <p:tavLst>
                                        <p:tav tm="0">
                                          <p:val>
                                            <p:fltVal val="360"/>
                                          </p:val>
                                        </p:tav>
                                        <p:tav tm="100000">
                                          <p:val>
                                            <p:fltVal val="0"/>
                                          </p:val>
                                        </p:tav>
                                      </p:tavLst>
                                    </p:anim>
                                    <p:animEffect transition="in" filter="fade">
                                      <p:cBhvr>
                                        <p:cTn id="45" dur="500"/>
                                        <p:tgtEl>
                                          <p:spTgt spid="30"/>
                                        </p:tgtEl>
                                      </p:cBhvr>
                                    </p:animEffect>
                                  </p:childTnLst>
                                </p:cTn>
                              </p:par>
                            </p:childTnLst>
                          </p:cTn>
                        </p:par>
                        <p:par>
                          <p:cTn id="46" fill="hold">
                            <p:stCondLst>
                              <p:cond delay="4025"/>
                            </p:stCondLst>
                            <p:childTnLst>
                              <p:par>
                                <p:cTn id="47" presetID="23" presetClass="entr" presetSubtype="16" fill="hold" grpId="0" nodeType="afterEffect">
                                  <p:stCondLst>
                                    <p:cond delay="0"/>
                                  </p:stCondLst>
                                  <p:iterate type="lt">
                                    <p:tmPct val="10000"/>
                                  </p:iterate>
                                  <p:childTnLst>
                                    <p:set>
                                      <p:cBhvr>
                                        <p:cTn id="48" dur="1" fill="hold">
                                          <p:stCondLst>
                                            <p:cond delay="0"/>
                                          </p:stCondLst>
                                        </p:cTn>
                                        <p:tgtEl>
                                          <p:spTgt spid="24"/>
                                        </p:tgtEl>
                                        <p:attrNameLst>
                                          <p:attrName>style.visibility</p:attrName>
                                        </p:attrNameLst>
                                      </p:cBhvr>
                                      <p:to>
                                        <p:strVal val="visible"/>
                                      </p:to>
                                    </p:set>
                                    <p:anim calcmode="lin" valueType="num">
                                      <p:cBhvr>
                                        <p:cTn id="49" dur="250" fill="hold"/>
                                        <p:tgtEl>
                                          <p:spTgt spid="24"/>
                                        </p:tgtEl>
                                        <p:attrNameLst>
                                          <p:attrName>ppt_w</p:attrName>
                                        </p:attrNameLst>
                                      </p:cBhvr>
                                      <p:tavLst>
                                        <p:tav tm="0">
                                          <p:val>
                                            <p:fltVal val="0"/>
                                          </p:val>
                                        </p:tav>
                                        <p:tav tm="100000">
                                          <p:val>
                                            <p:strVal val="#ppt_w"/>
                                          </p:val>
                                        </p:tav>
                                      </p:tavLst>
                                    </p:anim>
                                    <p:anim calcmode="lin" valueType="num">
                                      <p:cBhvr>
                                        <p:cTn id="50" dur="250" fill="hold"/>
                                        <p:tgtEl>
                                          <p:spTgt spid="24"/>
                                        </p:tgtEl>
                                        <p:attrNameLst>
                                          <p:attrName>ppt_h</p:attrName>
                                        </p:attrNameLst>
                                      </p:cBhvr>
                                      <p:tavLst>
                                        <p:tav tm="0">
                                          <p:val>
                                            <p:fltVal val="0"/>
                                          </p:val>
                                        </p:tav>
                                        <p:tav tm="100000">
                                          <p:val>
                                            <p:strVal val="#ppt_h"/>
                                          </p:val>
                                        </p:tav>
                                      </p:tavLst>
                                    </p:anim>
                                  </p:childTnLst>
                                </p:cTn>
                              </p:par>
                            </p:childTnLst>
                          </p:cTn>
                        </p:par>
                        <p:par>
                          <p:cTn id="51" fill="hold">
                            <p:stCondLst>
                              <p:cond delay="4150"/>
                            </p:stCondLst>
                            <p:childTnLst>
                              <p:par>
                                <p:cTn id="52" presetID="14" presetClass="entr" presetSubtype="10"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randombar(horizontal)">
                                      <p:cBhvr>
                                        <p:cTn id="54" dur="250"/>
                                        <p:tgtEl>
                                          <p:spTgt spid="25"/>
                                        </p:tgtEl>
                                      </p:cBhvr>
                                    </p:animEffect>
                                  </p:childTnLst>
                                </p:cTn>
                              </p:par>
                            </p:childTnLst>
                          </p:cTn>
                        </p:par>
                        <p:par>
                          <p:cTn id="55" fill="hold">
                            <p:stCondLst>
                              <p:cond delay="4650"/>
                            </p:stCondLst>
                            <p:childTnLst>
                              <p:par>
                                <p:cTn id="56" presetID="2" presetClass="entr" presetSubtype="2"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fill="hold"/>
                                        <p:tgtEl>
                                          <p:spTgt spid="15"/>
                                        </p:tgtEl>
                                        <p:attrNameLst>
                                          <p:attrName>ppt_x</p:attrName>
                                        </p:attrNameLst>
                                      </p:cBhvr>
                                      <p:tavLst>
                                        <p:tav tm="0">
                                          <p:val>
                                            <p:strVal val="1+#ppt_w/2"/>
                                          </p:val>
                                        </p:tav>
                                        <p:tav tm="100000">
                                          <p:val>
                                            <p:strVal val="#ppt_x"/>
                                          </p:val>
                                        </p:tav>
                                      </p:tavLst>
                                    </p:anim>
                                    <p:anim calcmode="lin" valueType="num">
                                      <p:cBhvr additive="base">
                                        <p:cTn id="59" dur="500" fill="hold"/>
                                        <p:tgtEl>
                                          <p:spTgt spid="15"/>
                                        </p:tgtEl>
                                        <p:attrNameLst>
                                          <p:attrName>ppt_y</p:attrName>
                                        </p:attrNameLst>
                                      </p:cBhvr>
                                      <p:tavLst>
                                        <p:tav tm="0">
                                          <p:val>
                                            <p:strVal val="#ppt_y"/>
                                          </p:val>
                                        </p:tav>
                                        <p:tav tm="100000">
                                          <p:val>
                                            <p:strVal val="#ppt_y"/>
                                          </p:val>
                                        </p:tav>
                                      </p:tavLst>
                                    </p:anim>
                                  </p:childTnLst>
                                </p:cTn>
                              </p:par>
                            </p:childTnLst>
                          </p:cTn>
                        </p:par>
                        <p:par>
                          <p:cTn id="60" fill="hold">
                            <p:stCondLst>
                              <p:cond delay="5150"/>
                            </p:stCondLst>
                            <p:childTnLst>
                              <p:par>
                                <p:cTn id="61" presetID="49" presetClass="entr" presetSubtype="0" decel="100000"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500" fill="hold"/>
                                        <p:tgtEl>
                                          <p:spTgt spid="31"/>
                                        </p:tgtEl>
                                        <p:attrNameLst>
                                          <p:attrName>ppt_w</p:attrName>
                                        </p:attrNameLst>
                                      </p:cBhvr>
                                      <p:tavLst>
                                        <p:tav tm="0">
                                          <p:val>
                                            <p:fltVal val="0"/>
                                          </p:val>
                                        </p:tav>
                                        <p:tav tm="100000">
                                          <p:val>
                                            <p:strVal val="#ppt_w"/>
                                          </p:val>
                                        </p:tav>
                                      </p:tavLst>
                                    </p:anim>
                                    <p:anim calcmode="lin" valueType="num">
                                      <p:cBhvr>
                                        <p:cTn id="64" dur="500" fill="hold"/>
                                        <p:tgtEl>
                                          <p:spTgt spid="31"/>
                                        </p:tgtEl>
                                        <p:attrNameLst>
                                          <p:attrName>ppt_h</p:attrName>
                                        </p:attrNameLst>
                                      </p:cBhvr>
                                      <p:tavLst>
                                        <p:tav tm="0">
                                          <p:val>
                                            <p:fltVal val="0"/>
                                          </p:val>
                                        </p:tav>
                                        <p:tav tm="100000">
                                          <p:val>
                                            <p:strVal val="#ppt_h"/>
                                          </p:val>
                                        </p:tav>
                                      </p:tavLst>
                                    </p:anim>
                                    <p:anim calcmode="lin" valueType="num">
                                      <p:cBhvr>
                                        <p:cTn id="65" dur="500" fill="hold"/>
                                        <p:tgtEl>
                                          <p:spTgt spid="31"/>
                                        </p:tgtEl>
                                        <p:attrNameLst>
                                          <p:attrName>style.rotation</p:attrName>
                                        </p:attrNameLst>
                                      </p:cBhvr>
                                      <p:tavLst>
                                        <p:tav tm="0">
                                          <p:val>
                                            <p:fltVal val="360"/>
                                          </p:val>
                                        </p:tav>
                                        <p:tav tm="100000">
                                          <p:val>
                                            <p:fltVal val="0"/>
                                          </p:val>
                                        </p:tav>
                                      </p:tavLst>
                                    </p:anim>
                                    <p:animEffect transition="in" filter="fade">
                                      <p:cBhvr>
                                        <p:cTn id="66" dur="500"/>
                                        <p:tgtEl>
                                          <p:spTgt spid="31"/>
                                        </p:tgtEl>
                                      </p:cBhvr>
                                    </p:animEffect>
                                  </p:childTnLst>
                                </p:cTn>
                              </p:par>
                            </p:childTnLst>
                          </p:cTn>
                        </p:par>
                        <p:par>
                          <p:cTn id="67" fill="hold">
                            <p:stCondLst>
                              <p:cond delay="5650"/>
                            </p:stCondLst>
                            <p:childTnLst>
                              <p:par>
                                <p:cTn id="68" presetID="23" presetClass="entr" presetSubtype="16" fill="hold" grpId="0" nodeType="afterEffect">
                                  <p:stCondLst>
                                    <p:cond delay="0"/>
                                  </p:stCondLst>
                                  <p:iterate type="lt">
                                    <p:tmPct val="10000"/>
                                  </p:iterate>
                                  <p:childTnLst>
                                    <p:set>
                                      <p:cBhvr>
                                        <p:cTn id="69" dur="1" fill="hold">
                                          <p:stCondLst>
                                            <p:cond delay="0"/>
                                          </p:stCondLst>
                                        </p:cTn>
                                        <p:tgtEl>
                                          <p:spTgt spid="26"/>
                                        </p:tgtEl>
                                        <p:attrNameLst>
                                          <p:attrName>style.visibility</p:attrName>
                                        </p:attrNameLst>
                                      </p:cBhvr>
                                      <p:to>
                                        <p:strVal val="visible"/>
                                      </p:to>
                                    </p:set>
                                    <p:anim calcmode="lin" valueType="num">
                                      <p:cBhvr>
                                        <p:cTn id="70" dur="250" fill="hold"/>
                                        <p:tgtEl>
                                          <p:spTgt spid="26"/>
                                        </p:tgtEl>
                                        <p:attrNameLst>
                                          <p:attrName>ppt_w</p:attrName>
                                        </p:attrNameLst>
                                      </p:cBhvr>
                                      <p:tavLst>
                                        <p:tav tm="0">
                                          <p:val>
                                            <p:fltVal val="0"/>
                                          </p:val>
                                        </p:tav>
                                        <p:tav tm="100000">
                                          <p:val>
                                            <p:strVal val="#ppt_w"/>
                                          </p:val>
                                        </p:tav>
                                      </p:tavLst>
                                    </p:anim>
                                    <p:anim calcmode="lin" valueType="num">
                                      <p:cBhvr>
                                        <p:cTn id="71" dur="250" fill="hold"/>
                                        <p:tgtEl>
                                          <p:spTgt spid="26"/>
                                        </p:tgtEl>
                                        <p:attrNameLst>
                                          <p:attrName>ppt_h</p:attrName>
                                        </p:attrNameLst>
                                      </p:cBhvr>
                                      <p:tavLst>
                                        <p:tav tm="0">
                                          <p:val>
                                            <p:fltVal val="0"/>
                                          </p:val>
                                        </p:tav>
                                        <p:tav tm="100000">
                                          <p:val>
                                            <p:strVal val="#ppt_h"/>
                                          </p:val>
                                        </p:tav>
                                      </p:tavLst>
                                    </p:anim>
                                  </p:childTnLst>
                                </p:cTn>
                              </p:par>
                            </p:childTnLst>
                          </p:cTn>
                        </p:par>
                        <p:par>
                          <p:cTn id="72" fill="hold">
                            <p:stCondLst>
                              <p:cond delay="5775"/>
                            </p:stCondLst>
                            <p:childTnLst>
                              <p:par>
                                <p:cTn id="73" presetID="14" presetClass="entr" presetSubtype="10"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randombar(horizontal)">
                                      <p:cBhvr>
                                        <p:cTn id="75"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3" grpId="0"/>
      <p:bldP spid="24" grpId="0"/>
      <p:bldP spid="25" grpId="0"/>
      <p:bldP spid="26" grpId="0"/>
      <p:bldP spid="27" grpId="0"/>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nvSpPr>
        <p:spPr>
          <a:xfrm>
            <a:off x="1558702" y="447378"/>
            <a:ext cx="2160240" cy="646331"/>
          </a:xfrm>
          <a:prstGeom prst="rect">
            <a:avLst/>
          </a:prstGeom>
          <a:noFill/>
          <a:effectLst/>
        </p:spPr>
        <p:txBody>
          <a:bodyPr wrap="square" rtlCol="0">
            <a:spAutoFit/>
          </a:bodyPr>
          <a:lstStyle/>
          <a:p>
            <a:pPr algn="ctr"/>
            <a:r>
              <a:rPr lang="zh-CN" altLang="en-US" sz="3600" b="1" dirty="0">
                <a:gradFill flip="none" rotWithShape="1">
                  <a:gsLst>
                    <a:gs pos="0">
                      <a:srgbClr val="04B5EC"/>
                    </a:gs>
                    <a:gs pos="100000">
                      <a:srgbClr val="00C88A"/>
                    </a:gs>
                  </a:gsLst>
                  <a:lin ang="0" scaled="1"/>
                  <a:tileRect/>
                </a:gradFill>
                <a:latin typeface="微软雅黑" pitchFamily="34" charset="-122"/>
                <a:ea typeface="微软雅黑" pitchFamily="34" charset="-122"/>
              </a:rPr>
              <a:t>发展目标</a:t>
            </a:r>
          </a:p>
        </p:txBody>
      </p:sp>
      <p:sp>
        <p:nvSpPr>
          <p:cNvPr id="3" name="等腰三角形 2"/>
          <p:cNvSpPr/>
          <p:nvPr/>
        </p:nvSpPr>
        <p:spPr>
          <a:xfrm>
            <a:off x="1198662" y="4781073"/>
            <a:ext cx="1471299" cy="592143"/>
          </a:xfrm>
          <a:prstGeom prst="triangle">
            <a:avLst/>
          </a:prstGeom>
          <a:solidFill>
            <a:schemeClr val="bg2">
              <a:lumMod val="2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itchFamily="34" charset="-122"/>
              <a:ea typeface="微软雅黑" pitchFamily="34" charset="-122"/>
            </a:endParaRPr>
          </a:p>
        </p:txBody>
      </p:sp>
      <p:sp>
        <p:nvSpPr>
          <p:cNvPr id="4" name="等腰三角形 3"/>
          <p:cNvSpPr/>
          <p:nvPr/>
        </p:nvSpPr>
        <p:spPr>
          <a:xfrm>
            <a:off x="2343005" y="4437112"/>
            <a:ext cx="1471299" cy="936104"/>
          </a:xfrm>
          <a:prstGeom prst="triangle">
            <a:avLst/>
          </a:prstGeom>
          <a:solidFill>
            <a:schemeClr val="bg2">
              <a:lumMod val="2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itchFamily="34" charset="-122"/>
              <a:ea typeface="微软雅黑" pitchFamily="34" charset="-122"/>
            </a:endParaRPr>
          </a:p>
        </p:txBody>
      </p:sp>
      <p:sp>
        <p:nvSpPr>
          <p:cNvPr id="5" name="等腰三角形 4"/>
          <p:cNvSpPr/>
          <p:nvPr/>
        </p:nvSpPr>
        <p:spPr>
          <a:xfrm>
            <a:off x="3487349" y="3429000"/>
            <a:ext cx="1471299" cy="1944216"/>
          </a:xfrm>
          <a:prstGeom prst="triangle">
            <a:avLst/>
          </a:prstGeom>
          <a:solidFill>
            <a:schemeClr val="bg2">
              <a:lumMod val="5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itchFamily="34" charset="-122"/>
              <a:ea typeface="微软雅黑" pitchFamily="34" charset="-122"/>
            </a:endParaRPr>
          </a:p>
        </p:txBody>
      </p:sp>
      <p:sp>
        <p:nvSpPr>
          <p:cNvPr id="6" name="等腰三角形 5"/>
          <p:cNvSpPr/>
          <p:nvPr/>
        </p:nvSpPr>
        <p:spPr>
          <a:xfrm>
            <a:off x="4631693" y="2780927"/>
            <a:ext cx="1247490" cy="2608985"/>
          </a:xfrm>
          <a:prstGeom prst="triangle">
            <a:avLst>
              <a:gd name="adj" fmla="val 50787"/>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7" name="等腰三角形 6"/>
          <p:cNvSpPr/>
          <p:nvPr/>
        </p:nvSpPr>
        <p:spPr>
          <a:xfrm>
            <a:off x="5879182" y="1955916"/>
            <a:ext cx="1471299" cy="3489308"/>
          </a:xfrm>
          <a:prstGeom prst="triangle">
            <a:avLst/>
          </a:prstGeom>
          <a:solidFill>
            <a:schemeClr val="bg2">
              <a:lumMod val="5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itchFamily="34" charset="-122"/>
              <a:ea typeface="微软雅黑" pitchFamily="34" charset="-122"/>
            </a:endParaRPr>
          </a:p>
        </p:txBody>
      </p:sp>
      <p:sp>
        <p:nvSpPr>
          <p:cNvPr id="8" name="TextBox 7"/>
          <p:cNvSpPr txBox="1"/>
          <p:nvPr/>
        </p:nvSpPr>
        <p:spPr>
          <a:xfrm>
            <a:off x="1548765" y="5550535"/>
            <a:ext cx="794385" cy="368300"/>
          </a:xfrm>
          <a:prstGeom prst="rect">
            <a:avLst/>
          </a:prstGeom>
          <a:noFill/>
        </p:spPr>
        <p:txBody>
          <a:bodyPr wrap="square" rtlCol="0">
            <a:spAutoFit/>
          </a:bodyPr>
          <a:lstStyle/>
          <a:p>
            <a:pPr algn="ctr"/>
            <a:r>
              <a:rPr lang="en-US" altLang="zh-CN" dirty="0" smtClean="0">
                <a:solidFill>
                  <a:schemeClr val="tx1">
                    <a:lumMod val="75000"/>
                    <a:lumOff val="25000"/>
                  </a:schemeClr>
                </a:solidFill>
                <a:latin typeface="微软雅黑" pitchFamily="34" charset="-122"/>
                <a:ea typeface="微软雅黑" pitchFamily="34" charset="-122"/>
                <a:cs typeface="华文黑体" panose="02010600040101010101" pitchFamily="2" charset="-122"/>
              </a:rPr>
              <a:t>2014</a:t>
            </a:r>
            <a:endParaRPr lang="zh-CN" altLang="en-US" dirty="0">
              <a:solidFill>
                <a:schemeClr val="tx1">
                  <a:lumMod val="75000"/>
                  <a:lumOff val="25000"/>
                </a:schemeClr>
              </a:solidFill>
              <a:latin typeface="微软雅黑" pitchFamily="34" charset="-122"/>
              <a:ea typeface="微软雅黑" pitchFamily="34" charset="-122"/>
              <a:cs typeface="华文黑体" panose="02010600040101010101" pitchFamily="2" charset="-122"/>
            </a:endParaRPr>
          </a:p>
        </p:txBody>
      </p:sp>
      <p:sp>
        <p:nvSpPr>
          <p:cNvPr id="9" name="TextBox 8"/>
          <p:cNvSpPr txBox="1"/>
          <p:nvPr/>
        </p:nvSpPr>
        <p:spPr>
          <a:xfrm>
            <a:off x="2707005" y="5503545"/>
            <a:ext cx="794385" cy="368300"/>
          </a:xfrm>
          <a:prstGeom prst="rect">
            <a:avLst/>
          </a:prstGeom>
          <a:noFill/>
        </p:spPr>
        <p:txBody>
          <a:bodyPr wrap="square" rtlCol="0">
            <a:spAutoFit/>
          </a:bodyPr>
          <a:lstStyle/>
          <a:p>
            <a:pPr algn="ctr"/>
            <a:r>
              <a:rPr lang="en-US" altLang="zh-CN" dirty="0" smtClean="0">
                <a:solidFill>
                  <a:schemeClr val="tx1">
                    <a:lumMod val="75000"/>
                    <a:lumOff val="25000"/>
                  </a:schemeClr>
                </a:solidFill>
                <a:latin typeface="微软雅黑" pitchFamily="34" charset="-122"/>
                <a:ea typeface="微软雅黑" pitchFamily="34" charset="-122"/>
                <a:cs typeface="华文黑体" panose="02010600040101010101" pitchFamily="2" charset="-122"/>
              </a:rPr>
              <a:t>2015</a:t>
            </a:r>
            <a:endParaRPr lang="zh-CN" altLang="en-US" dirty="0">
              <a:solidFill>
                <a:schemeClr val="tx1">
                  <a:lumMod val="75000"/>
                  <a:lumOff val="25000"/>
                </a:schemeClr>
              </a:solidFill>
              <a:latin typeface="微软雅黑" pitchFamily="34" charset="-122"/>
              <a:ea typeface="微软雅黑" pitchFamily="34" charset="-122"/>
              <a:cs typeface="华文黑体" panose="02010600040101010101" pitchFamily="2" charset="-122"/>
            </a:endParaRPr>
          </a:p>
        </p:txBody>
      </p:sp>
      <p:sp>
        <p:nvSpPr>
          <p:cNvPr id="10" name="TextBox 9"/>
          <p:cNvSpPr txBox="1"/>
          <p:nvPr/>
        </p:nvSpPr>
        <p:spPr>
          <a:xfrm>
            <a:off x="3851275" y="5534025"/>
            <a:ext cx="927735" cy="368300"/>
          </a:xfrm>
          <a:prstGeom prst="rect">
            <a:avLst/>
          </a:prstGeom>
          <a:noFill/>
        </p:spPr>
        <p:txBody>
          <a:bodyPr wrap="square" rtlCol="0">
            <a:spAutoFit/>
          </a:bodyPr>
          <a:lstStyle/>
          <a:p>
            <a:pPr algn="ctr"/>
            <a:r>
              <a:rPr lang="en-US" altLang="zh-CN" dirty="0" smtClean="0">
                <a:solidFill>
                  <a:schemeClr val="tx1">
                    <a:lumMod val="75000"/>
                    <a:lumOff val="25000"/>
                  </a:schemeClr>
                </a:solidFill>
                <a:latin typeface="微软雅黑" pitchFamily="34" charset="-122"/>
                <a:ea typeface="微软雅黑" pitchFamily="34" charset="-122"/>
                <a:cs typeface="华文黑体" panose="02010600040101010101" pitchFamily="2" charset="-122"/>
              </a:rPr>
              <a:t>2016</a:t>
            </a:r>
            <a:endParaRPr lang="zh-CN" altLang="en-US" dirty="0">
              <a:solidFill>
                <a:schemeClr val="tx1">
                  <a:lumMod val="75000"/>
                  <a:lumOff val="25000"/>
                </a:schemeClr>
              </a:solidFill>
              <a:latin typeface="微软雅黑" pitchFamily="34" charset="-122"/>
              <a:ea typeface="微软雅黑" pitchFamily="34" charset="-122"/>
              <a:cs typeface="华文黑体" panose="02010600040101010101" pitchFamily="2" charset="-122"/>
            </a:endParaRPr>
          </a:p>
        </p:txBody>
      </p:sp>
      <p:sp>
        <p:nvSpPr>
          <p:cNvPr id="11" name="TextBox 10"/>
          <p:cNvSpPr txBox="1"/>
          <p:nvPr/>
        </p:nvSpPr>
        <p:spPr>
          <a:xfrm>
            <a:off x="5047615" y="5550535"/>
            <a:ext cx="984885" cy="368300"/>
          </a:xfrm>
          <a:prstGeom prst="rect">
            <a:avLst/>
          </a:prstGeom>
          <a:noFill/>
        </p:spPr>
        <p:txBody>
          <a:bodyPr wrap="square" rtlCol="0">
            <a:spAutoFit/>
          </a:bodyPr>
          <a:lstStyle/>
          <a:p>
            <a:pPr algn="ctr"/>
            <a:r>
              <a:rPr lang="en-US" altLang="zh-CN" dirty="0" smtClean="0">
                <a:solidFill>
                  <a:schemeClr val="tx1">
                    <a:lumMod val="75000"/>
                    <a:lumOff val="25000"/>
                  </a:schemeClr>
                </a:solidFill>
                <a:latin typeface="微软雅黑" pitchFamily="34" charset="-122"/>
                <a:ea typeface="微软雅黑" pitchFamily="34" charset="-122"/>
                <a:cs typeface="华文黑体" panose="02010600040101010101" pitchFamily="2" charset="-122"/>
              </a:rPr>
              <a:t>2017</a:t>
            </a:r>
            <a:endParaRPr lang="zh-CN" altLang="en-US" dirty="0">
              <a:solidFill>
                <a:schemeClr val="tx1">
                  <a:lumMod val="75000"/>
                  <a:lumOff val="25000"/>
                </a:schemeClr>
              </a:solidFill>
              <a:latin typeface="微软雅黑" pitchFamily="34" charset="-122"/>
              <a:ea typeface="微软雅黑" pitchFamily="34" charset="-122"/>
              <a:cs typeface="华文黑体" panose="02010600040101010101" pitchFamily="2" charset="-122"/>
            </a:endParaRPr>
          </a:p>
        </p:txBody>
      </p:sp>
      <p:sp>
        <p:nvSpPr>
          <p:cNvPr id="12" name="TextBox 11"/>
          <p:cNvSpPr txBox="1"/>
          <p:nvPr/>
        </p:nvSpPr>
        <p:spPr>
          <a:xfrm>
            <a:off x="6311265" y="5550535"/>
            <a:ext cx="842645" cy="368300"/>
          </a:xfrm>
          <a:prstGeom prst="rect">
            <a:avLst/>
          </a:prstGeom>
          <a:noFill/>
        </p:spPr>
        <p:txBody>
          <a:bodyPr wrap="square" rtlCol="0">
            <a:spAutoFit/>
          </a:bodyPr>
          <a:lstStyle/>
          <a:p>
            <a:pPr algn="ctr"/>
            <a:r>
              <a:rPr lang="en-US" altLang="zh-CN" dirty="0" smtClean="0">
                <a:solidFill>
                  <a:schemeClr val="tx1">
                    <a:lumMod val="75000"/>
                    <a:lumOff val="25000"/>
                  </a:schemeClr>
                </a:solidFill>
                <a:latin typeface="微软雅黑" pitchFamily="34" charset="-122"/>
                <a:ea typeface="微软雅黑" pitchFamily="34" charset="-122"/>
                <a:cs typeface="华文黑体" panose="02010600040101010101" pitchFamily="2" charset="-122"/>
              </a:rPr>
              <a:t>2018</a:t>
            </a:r>
            <a:endParaRPr lang="zh-CN" altLang="en-US" dirty="0">
              <a:solidFill>
                <a:schemeClr val="tx1">
                  <a:lumMod val="75000"/>
                  <a:lumOff val="25000"/>
                </a:schemeClr>
              </a:solidFill>
              <a:latin typeface="微软雅黑" pitchFamily="34" charset="-122"/>
              <a:ea typeface="微软雅黑" pitchFamily="34" charset="-122"/>
              <a:cs typeface="华文黑体" panose="02010600040101010101" pitchFamily="2" charset="-122"/>
            </a:endParaRPr>
          </a:p>
        </p:txBody>
      </p:sp>
      <p:sp>
        <p:nvSpPr>
          <p:cNvPr id="13" name="TextBox 12"/>
          <p:cNvSpPr txBox="1"/>
          <p:nvPr/>
        </p:nvSpPr>
        <p:spPr>
          <a:xfrm>
            <a:off x="1631861" y="4267835"/>
            <a:ext cx="630301" cy="338554"/>
          </a:xfrm>
          <a:prstGeom prst="rect">
            <a:avLst/>
          </a:prstGeom>
          <a:noFill/>
        </p:spPr>
        <p:txBody>
          <a:bodyPr wrap="none" rtlCol="0">
            <a:spAutoFit/>
          </a:bodyPr>
          <a:lstStyle/>
          <a:p>
            <a:r>
              <a:rPr lang="en-US" altLang="zh-CN" sz="1600" dirty="0" smtClean="0">
                <a:solidFill>
                  <a:schemeClr val="tx1">
                    <a:lumMod val="75000"/>
                    <a:lumOff val="25000"/>
                  </a:schemeClr>
                </a:solidFill>
                <a:latin typeface="微软雅黑" pitchFamily="34" charset="-122"/>
                <a:ea typeface="微软雅黑" pitchFamily="34" charset="-122"/>
              </a:rPr>
              <a:t>20</a:t>
            </a:r>
            <a:r>
              <a:rPr lang="zh-CN" altLang="en-US" sz="1600" dirty="0" smtClean="0">
                <a:solidFill>
                  <a:schemeClr val="tx1">
                    <a:lumMod val="75000"/>
                    <a:lumOff val="25000"/>
                  </a:schemeClr>
                </a:solidFill>
                <a:latin typeface="微软雅黑" pitchFamily="34" charset="-122"/>
                <a:ea typeface="微软雅黑" pitchFamily="34" charset="-122"/>
              </a:rPr>
              <a:t>万</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14" name="TextBox 13"/>
          <p:cNvSpPr txBox="1"/>
          <p:nvPr/>
        </p:nvSpPr>
        <p:spPr>
          <a:xfrm>
            <a:off x="2758695" y="3882534"/>
            <a:ext cx="630301" cy="338554"/>
          </a:xfrm>
          <a:prstGeom prst="rect">
            <a:avLst/>
          </a:prstGeom>
          <a:noFill/>
        </p:spPr>
        <p:txBody>
          <a:bodyPr wrap="none" rtlCol="0">
            <a:spAutoFit/>
          </a:bodyPr>
          <a:lstStyle/>
          <a:p>
            <a:r>
              <a:rPr lang="en-US" altLang="zh-CN" sz="1600" dirty="0" smtClean="0">
                <a:solidFill>
                  <a:schemeClr val="tx1">
                    <a:lumMod val="75000"/>
                    <a:lumOff val="25000"/>
                  </a:schemeClr>
                </a:solidFill>
                <a:latin typeface="微软雅黑" pitchFamily="34" charset="-122"/>
                <a:ea typeface="微软雅黑" pitchFamily="34" charset="-122"/>
              </a:rPr>
              <a:t>30</a:t>
            </a:r>
            <a:r>
              <a:rPr lang="zh-CN" altLang="en-US" sz="1600" dirty="0" smtClean="0">
                <a:solidFill>
                  <a:schemeClr val="tx1">
                    <a:lumMod val="75000"/>
                    <a:lumOff val="25000"/>
                  </a:schemeClr>
                </a:solidFill>
                <a:latin typeface="微软雅黑" pitchFamily="34" charset="-122"/>
                <a:ea typeface="微软雅黑" pitchFamily="34" charset="-122"/>
              </a:rPr>
              <a:t>万</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15" name="TextBox 14"/>
          <p:cNvSpPr txBox="1"/>
          <p:nvPr/>
        </p:nvSpPr>
        <p:spPr>
          <a:xfrm>
            <a:off x="3903039" y="2943202"/>
            <a:ext cx="630301" cy="338554"/>
          </a:xfrm>
          <a:prstGeom prst="rect">
            <a:avLst/>
          </a:prstGeom>
          <a:noFill/>
        </p:spPr>
        <p:txBody>
          <a:bodyPr wrap="none" rtlCol="0">
            <a:spAutoFit/>
          </a:bodyPr>
          <a:lstStyle/>
          <a:p>
            <a:r>
              <a:rPr lang="en-US" altLang="zh-CN" sz="1600" dirty="0" smtClean="0">
                <a:solidFill>
                  <a:schemeClr val="tx1">
                    <a:lumMod val="75000"/>
                    <a:lumOff val="25000"/>
                  </a:schemeClr>
                </a:solidFill>
                <a:latin typeface="微软雅黑" pitchFamily="34" charset="-122"/>
                <a:ea typeface="微软雅黑" pitchFamily="34" charset="-122"/>
              </a:rPr>
              <a:t>60</a:t>
            </a:r>
            <a:r>
              <a:rPr lang="zh-CN" altLang="en-US" sz="1600" dirty="0" smtClean="0">
                <a:solidFill>
                  <a:schemeClr val="tx1">
                    <a:lumMod val="75000"/>
                    <a:lumOff val="25000"/>
                  </a:schemeClr>
                </a:solidFill>
                <a:latin typeface="微软雅黑" pitchFamily="34" charset="-122"/>
                <a:ea typeface="微软雅黑" pitchFamily="34" charset="-122"/>
              </a:rPr>
              <a:t>万</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16" name="TextBox 15"/>
          <p:cNvSpPr txBox="1"/>
          <p:nvPr/>
        </p:nvSpPr>
        <p:spPr>
          <a:xfrm>
            <a:off x="4958648" y="2204864"/>
            <a:ext cx="728653" cy="338554"/>
          </a:xfrm>
          <a:prstGeom prst="rect">
            <a:avLst/>
          </a:prstGeom>
          <a:noFill/>
        </p:spPr>
        <p:txBody>
          <a:bodyPr wrap="square" rtlCol="0">
            <a:spAutoFit/>
          </a:bodyPr>
          <a:lstStyle/>
          <a:p>
            <a:r>
              <a:rPr lang="en-US" altLang="zh-CN" sz="1600" dirty="0" smtClean="0">
                <a:solidFill>
                  <a:schemeClr val="tx1">
                    <a:lumMod val="75000"/>
                    <a:lumOff val="25000"/>
                  </a:schemeClr>
                </a:solidFill>
                <a:latin typeface="微软雅黑" pitchFamily="34" charset="-122"/>
                <a:ea typeface="微软雅黑" pitchFamily="34" charset="-122"/>
              </a:rPr>
              <a:t>80</a:t>
            </a:r>
            <a:r>
              <a:rPr lang="zh-CN" altLang="en-US" sz="1600" dirty="0" smtClean="0">
                <a:solidFill>
                  <a:schemeClr val="tx1">
                    <a:lumMod val="75000"/>
                    <a:lumOff val="25000"/>
                  </a:schemeClr>
                </a:solidFill>
                <a:latin typeface="微软雅黑" pitchFamily="34" charset="-122"/>
                <a:ea typeface="微软雅黑" pitchFamily="34" charset="-122"/>
              </a:rPr>
              <a:t>万</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17" name="TextBox 16"/>
          <p:cNvSpPr txBox="1"/>
          <p:nvPr/>
        </p:nvSpPr>
        <p:spPr>
          <a:xfrm>
            <a:off x="6139986" y="1380512"/>
            <a:ext cx="765278" cy="338554"/>
          </a:xfrm>
          <a:prstGeom prst="rect">
            <a:avLst/>
          </a:prstGeom>
          <a:noFill/>
        </p:spPr>
        <p:txBody>
          <a:bodyPr wrap="square" rtlCol="0">
            <a:spAutoFit/>
          </a:bodyPr>
          <a:lstStyle/>
          <a:p>
            <a:r>
              <a:rPr lang="en-US" altLang="zh-CN" sz="1600" dirty="0" smtClean="0">
                <a:solidFill>
                  <a:schemeClr val="tx1">
                    <a:lumMod val="75000"/>
                    <a:lumOff val="25000"/>
                  </a:schemeClr>
                </a:solidFill>
                <a:latin typeface="微软雅黑" pitchFamily="34" charset="-122"/>
                <a:ea typeface="微软雅黑" pitchFamily="34" charset="-122"/>
              </a:rPr>
              <a:t>450</a:t>
            </a:r>
            <a:r>
              <a:rPr lang="zh-CN" altLang="en-US" sz="1600" dirty="0" smtClean="0">
                <a:solidFill>
                  <a:schemeClr val="tx1">
                    <a:lumMod val="75000"/>
                    <a:lumOff val="25000"/>
                  </a:schemeClr>
                </a:solidFill>
                <a:latin typeface="微软雅黑" pitchFamily="34" charset="-122"/>
                <a:ea typeface="微软雅黑" pitchFamily="34" charset="-122"/>
              </a:rPr>
              <a:t>万</a:t>
            </a:r>
            <a:endParaRPr lang="zh-CN" altLang="en-US" sz="1600" dirty="0">
              <a:solidFill>
                <a:schemeClr val="tx1">
                  <a:lumMod val="75000"/>
                  <a:lumOff val="25000"/>
                </a:schemeClr>
              </a:solidFill>
              <a:latin typeface="微软雅黑" pitchFamily="34" charset="-122"/>
              <a:ea typeface="微软雅黑" pitchFamily="34" charset="-122"/>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3318" y="1128657"/>
            <a:ext cx="1792288" cy="4577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5486" y="459719"/>
            <a:ext cx="1474788" cy="4985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7535545" y="5550535"/>
            <a:ext cx="864870" cy="368300"/>
          </a:xfrm>
          <a:prstGeom prst="rect">
            <a:avLst/>
          </a:prstGeom>
          <a:noFill/>
        </p:spPr>
        <p:txBody>
          <a:bodyPr wrap="square" rtlCol="0">
            <a:spAutoFit/>
          </a:bodyPr>
          <a:lstStyle/>
          <a:p>
            <a:pPr algn="ctr"/>
            <a:r>
              <a:rPr lang="en-US" altLang="zh-CN" dirty="0" smtClean="0">
                <a:solidFill>
                  <a:schemeClr val="tx1">
                    <a:lumMod val="75000"/>
                    <a:lumOff val="25000"/>
                  </a:schemeClr>
                </a:solidFill>
                <a:latin typeface="微软雅黑" pitchFamily="34" charset="-122"/>
                <a:ea typeface="微软雅黑" pitchFamily="34" charset="-122"/>
                <a:cs typeface="华文黑体" panose="02010600040101010101" pitchFamily="2" charset="-122"/>
              </a:rPr>
              <a:t>2020</a:t>
            </a:r>
            <a:endParaRPr lang="zh-CN" altLang="en-US" dirty="0">
              <a:solidFill>
                <a:schemeClr val="tx1">
                  <a:lumMod val="75000"/>
                  <a:lumOff val="25000"/>
                </a:schemeClr>
              </a:solidFill>
              <a:latin typeface="微软雅黑" pitchFamily="34" charset="-122"/>
              <a:ea typeface="微软雅黑" pitchFamily="34" charset="-122"/>
              <a:cs typeface="华文黑体" panose="02010600040101010101" pitchFamily="2" charset="-122"/>
            </a:endParaRPr>
          </a:p>
        </p:txBody>
      </p:sp>
      <p:sp>
        <p:nvSpPr>
          <p:cNvPr id="29" name="TextBox 28"/>
          <p:cNvSpPr txBox="1"/>
          <p:nvPr/>
        </p:nvSpPr>
        <p:spPr>
          <a:xfrm>
            <a:off x="9117587" y="5550535"/>
            <a:ext cx="864235" cy="368300"/>
          </a:xfrm>
          <a:prstGeom prst="rect">
            <a:avLst/>
          </a:prstGeom>
          <a:noFill/>
        </p:spPr>
        <p:txBody>
          <a:bodyPr wrap="square" rtlCol="0">
            <a:spAutoFit/>
          </a:bodyPr>
          <a:lstStyle/>
          <a:p>
            <a:pPr algn="ctr"/>
            <a:r>
              <a:rPr lang="en-US" altLang="zh-CN" dirty="0" smtClean="0">
                <a:solidFill>
                  <a:schemeClr val="tx1">
                    <a:lumMod val="75000"/>
                    <a:lumOff val="25000"/>
                  </a:schemeClr>
                </a:solidFill>
                <a:latin typeface="微软雅黑" pitchFamily="34" charset="-122"/>
                <a:ea typeface="微软雅黑" pitchFamily="34" charset="-122"/>
                <a:cs typeface="华文黑体" panose="02010600040101010101" pitchFamily="2" charset="-122"/>
              </a:rPr>
              <a:t>2030</a:t>
            </a:r>
            <a:endParaRPr lang="zh-CN" altLang="en-US" dirty="0">
              <a:solidFill>
                <a:schemeClr val="tx1">
                  <a:lumMod val="75000"/>
                  <a:lumOff val="25000"/>
                </a:schemeClr>
              </a:solidFill>
              <a:latin typeface="微软雅黑" pitchFamily="34" charset="-122"/>
              <a:ea typeface="微软雅黑" pitchFamily="34" charset="-122"/>
              <a:cs typeface="华文黑体" panose="02010600040101010101" pitchFamily="2" charset="-122"/>
            </a:endParaRPr>
          </a:p>
        </p:txBody>
      </p:sp>
      <p:sp>
        <p:nvSpPr>
          <p:cNvPr id="30" name="TextBox 29"/>
          <p:cNvSpPr txBox="1"/>
          <p:nvPr/>
        </p:nvSpPr>
        <p:spPr>
          <a:xfrm>
            <a:off x="7616823" y="924432"/>
            <a:ext cx="765278" cy="338554"/>
          </a:xfrm>
          <a:prstGeom prst="rect">
            <a:avLst/>
          </a:prstGeom>
          <a:noFill/>
        </p:spPr>
        <p:txBody>
          <a:bodyPr wrap="square" rtlCol="0">
            <a:spAutoFit/>
          </a:bodyPr>
          <a:lstStyle/>
          <a:p>
            <a:r>
              <a:rPr lang="en-US" altLang="zh-CN" sz="1600" dirty="0" smtClean="0">
                <a:solidFill>
                  <a:schemeClr val="tx1">
                    <a:lumMod val="75000"/>
                    <a:lumOff val="25000"/>
                  </a:schemeClr>
                </a:solidFill>
                <a:latin typeface="微软雅黑" pitchFamily="34" charset="-122"/>
                <a:ea typeface="微软雅黑" pitchFamily="34" charset="-122"/>
              </a:rPr>
              <a:t>500</a:t>
            </a:r>
            <a:r>
              <a:rPr lang="zh-CN" altLang="en-US" sz="1600" dirty="0" smtClean="0">
                <a:solidFill>
                  <a:schemeClr val="tx1">
                    <a:lumMod val="75000"/>
                    <a:lumOff val="25000"/>
                  </a:schemeClr>
                </a:solidFill>
                <a:latin typeface="微软雅黑" pitchFamily="34" charset="-122"/>
                <a:ea typeface="微软雅黑" pitchFamily="34" charset="-122"/>
              </a:rPr>
              <a:t>万</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31" name="TextBox 30"/>
          <p:cNvSpPr txBox="1"/>
          <p:nvPr/>
        </p:nvSpPr>
        <p:spPr>
          <a:xfrm>
            <a:off x="8961074" y="278101"/>
            <a:ext cx="950555" cy="338554"/>
          </a:xfrm>
          <a:prstGeom prst="rect">
            <a:avLst/>
          </a:prstGeom>
          <a:noFill/>
        </p:spPr>
        <p:txBody>
          <a:bodyPr wrap="square" rtlCol="0">
            <a:spAutoFit/>
          </a:bodyPr>
          <a:lstStyle/>
          <a:p>
            <a:r>
              <a:rPr lang="en-US" altLang="zh-CN" sz="1600" dirty="0" smtClean="0">
                <a:solidFill>
                  <a:schemeClr val="tx1">
                    <a:lumMod val="75000"/>
                    <a:lumOff val="25000"/>
                  </a:schemeClr>
                </a:solidFill>
                <a:latin typeface="微软雅黑" pitchFamily="34" charset="-122"/>
                <a:ea typeface="微软雅黑" pitchFamily="34" charset="-122"/>
              </a:rPr>
              <a:t>5000</a:t>
            </a:r>
            <a:r>
              <a:rPr lang="zh-CN" altLang="en-US" sz="1600" dirty="0" smtClean="0">
                <a:solidFill>
                  <a:schemeClr val="tx1">
                    <a:lumMod val="75000"/>
                    <a:lumOff val="25000"/>
                  </a:schemeClr>
                </a:solidFill>
                <a:latin typeface="微软雅黑" pitchFamily="34" charset="-122"/>
                <a:ea typeface="微软雅黑" pitchFamily="34" charset="-122"/>
              </a:rPr>
              <a:t>万</a:t>
            </a:r>
            <a:endParaRPr lang="zh-CN" altLang="en-US" sz="1600" dirty="0">
              <a:solidFill>
                <a:schemeClr val="tx1">
                  <a:lumMod val="75000"/>
                  <a:lumOff val="2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650"/>
                            </p:stCondLst>
                            <p:childTnLst>
                              <p:par>
                                <p:cTn id="10" presetID="55"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300" fill="hold"/>
                                        <p:tgtEl>
                                          <p:spTgt spid="3"/>
                                        </p:tgtEl>
                                        <p:attrNameLst>
                                          <p:attrName>ppt_w</p:attrName>
                                        </p:attrNameLst>
                                      </p:cBhvr>
                                      <p:tavLst>
                                        <p:tav tm="0">
                                          <p:val>
                                            <p:strVal val="#ppt_w*0.70"/>
                                          </p:val>
                                        </p:tav>
                                        <p:tav tm="100000">
                                          <p:val>
                                            <p:strVal val="#ppt_w"/>
                                          </p:val>
                                        </p:tav>
                                      </p:tavLst>
                                    </p:anim>
                                    <p:anim calcmode="lin" valueType="num">
                                      <p:cBhvr>
                                        <p:cTn id="13" dur="300" fill="hold"/>
                                        <p:tgtEl>
                                          <p:spTgt spid="3"/>
                                        </p:tgtEl>
                                        <p:attrNameLst>
                                          <p:attrName>ppt_h</p:attrName>
                                        </p:attrNameLst>
                                      </p:cBhvr>
                                      <p:tavLst>
                                        <p:tav tm="0">
                                          <p:val>
                                            <p:strVal val="#ppt_h"/>
                                          </p:val>
                                        </p:tav>
                                        <p:tav tm="100000">
                                          <p:val>
                                            <p:strVal val="#ppt_h"/>
                                          </p:val>
                                        </p:tav>
                                      </p:tavLst>
                                    </p:anim>
                                    <p:animEffect transition="in" filter="fade">
                                      <p:cBhvr>
                                        <p:cTn id="14" dur="300"/>
                                        <p:tgtEl>
                                          <p:spTgt spid="3"/>
                                        </p:tgtEl>
                                      </p:cBhvr>
                                    </p:animEffect>
                                  </p:childTnLst>
                                </p:cTn>
                              </p:par>
                              <p:par>
                                <p:cTn id="15" presetID="55" presetClass="entr" presetSubtype="0" fill="hold" grpId="0" nodeType="withEffect">
                                  <p:stCondLst>
                                    <p:cond delay="300"/>
                                  </p:stCondLst>
                                  <p:childTnLst>
                                    <p:set>
                                      <p:cBhvr>
                                        <p:cTn id="16" dur="1" fill="hold">
                                          <p:stCondLst>
                                            <p:cond delay="0"/>
                                          </p:stCondLst>
                                        </p:cTn>
                                        <p:tgtEl>
                                          <p:spTgt spid="4"/>
                                        </p:tgtEl>
                                        <p:attrNameLst>
                                          <p:attrName>style.visibility</p:attrName>
                                        </p:attrNameLst>
                                      </p:cBhvr>
                                      <p:to>
                                        <p:strVal val="visible"/>
                                      </p:to>
                                    </p:set>
                                    <p:anim calcmode="lin" valueType="num">
                                      <p:cBhvr>
                                        <p:cTn id="17" dur="300" fill="hold"/>
                                        <p:tgtEl>
                                          <p:spTgt spid="4"/>
                                        </p:tgtEl>
                                        <p:attrNameLst>
                                          <p:attrName>ppt_w</p:attrName>
                                        </p:attrNameLst>
                                      </p:cBhvr>
                                      <p:tavLst>
                                        <p:tav tm="0">
                                          <p:val>
                                            <p:strVal val="#ppt_w*0.70"/>
                                          </p:val>
                                        </p:tav>
                                        <p:tav tm="100000">
                                          <p:val>
                                            <p:strVal val="#ppt_w"/>
                                          </p:val>
                                        </p:tav>
                                      </p:tavLst>
                                    </p:anim>
                                    <p:anim calcmode="lin" valueType="num">
                                      <p:cBhvr>
                                        <p:cTn id="18" dur="300" fill="hold"/>
                                        <p:tgtEl>
                                          <p:spTgt spid="4"/>
                                        </p:tgtEl>
                                        <p:attrNameLst>
                                          <p:attrName>ppt_h</p:attrName>
                                        </p:attrNameLst>
                                      </p:cBhvr>
                                      <p:tavLst>
                                        <p:tav tm="0">
                                          <p:val>
                                            <p:strVal val="#ppt_h"/>
                                          </p:val>
                                        </p:tav>
                                        <p:tav tm="100000">
                                          <p:val>
                                            <p:strVal val="#ppt_h"/>
                                          </p:val>
                                        </p:tav>
                                      </p:tavLst>
                                    </p:anim>
                                    <p:animEffect transition="in" filter="fade">
                                      <p:cBhvr>
                                        <p:cTn id="19" dur="300"/>
                                        <p:tgtEl>
                                          <p:spTgt spid="4"/>
                                        </p:tgtEl>
                                      </p:cBhvr>
                                    </p:animEffect>
                                  </p:childTnLst>
                                </p:cTn>
                              </p:par>
                              <p:par>
                                <p:cTn id="20" presetID="55" presetClass="entr" presetSubtype="0" fill="hold" grpId="0" nodeType="withEffect">
                                  <p:stCondLst>
                                    <p:cond delay="600"/>
                                  </p:stCondLst>
                                  <p:childTnLst>
                                    <p:set>
                                      <p:cBhvr>
                                        <p:cTn id="21" dur="1" fill="hold">
                                          <p:stCondLst>
                                            <p:cond delay="0"/>
                                          </p:stCondLst>
                                        </p:cTn>
                                        <p:tgtEl>
                                          <p:spTgt spid="5"/>
                                        </p:tgtEl>
                                        <p:attrNameLst>
                                          <p:attrName>style.visibility</p:attrName>
                                        </p:attrNameLst>
                                      </p:cBhvr>
                                      <p:to>
                                        <p:strVal val="visible"/>
                                      </p:to>
                                    </p:set>
                                    <p:anim calcmode="lin" valueType="num">
                                      <p:cBhvr>
                                        <p:cTn id="22" dur="300" fill="hold"/>
                                        <p:tgtEl>
                                          <p:spTgt spid="5"/>
                                        </p:tgtEl>
                                        <p:attrNameLst>
                                          <p:attrName>ppt_w</p:attrName>
                                        </p:attrNameLst>
                                      </p:cBhvr>
                                      <p:tavLst>
                                        <p:tav tm="0">
                                          <p:val>
                                            <p:strVal val="#ppt_w*0.70"/>
                                          </p:val>
                                        </p:tav>
                                        <p:tav tm="100000">
                                          <p:val>
                                            <p:strVal val="#ppt_w"/>
                                          </p:val>
                                        </p:tav>
                                      </p:tavLst>
                                    </p:anim>
                                    <p:anim calcmode="lin" valueType="num">
                                      <p:cBhvr>
                                        <p:cTn id="23" dur="300" fill="hold"/>
                                        <p:tgtEl>
                                          <p:spTgt spid="5"/>
                                        </p:tgtEl>
                                        <p:attrNameLst>
                                          <p:attrName>ppt_h</p:attrName>
                                        </p:attrNameLst>
                                      </p:cBhvr>
                                      <p:tavLst>
                                        <p:tav tm="0">
                                          <p:val>
                                            <p:strVal val="#ppt_h"/>
                                          </p:val>
                                        </p:tav>
                                        <p:tav tm="100000">
                                          <p:val>
                                            <p:strVal val="#ppt_h"/>
                                          </p:val>
                                        </p:tav>
                                      </p:tavLst>
                                    </p:anim>
                                    <p:animEffect transition="in" filter="fade">
                                      <p:cBhvr>
                                        <p:cTn id="24" dur="300"/>
                                        <p:tgtEl>
                                          <p:spTgt spid="5"/>
                                        </p:tgtEl>
                                      </p:cBhvr>
                                    </p:animEffect>
                                  </p:childTnLst>
                                </p:cTn>
                              </p:par>
                              <p:par>
                                <p:cTn id="25" presetID="55" presetClass="entr" presetSubtype="0" fill="hold" grpId="0" nodeType="withEffect">
                                  <p:stCondLst>
                                    <p:cond delay="900"/>
                                  </p:stCondLst>
                                  <p:childTnLst>
                                    <p:set>
                                      <p:cBhvr>
                                        <p:cTn id="26" dur="1" fill="hold">
                                          <p:stCondLst>
                                            <p:cond delay="0"/>
                                          </p:stCondLst>
                                        </p:cTn>
                                        <p:tgtEl>
                                          <p:spTgt spid="6"/>
                                        </p:tgtEl>
                                        <p:attrNameLst>
                                          <p:attrName>style.visibility</p:attrName>
                                        </p:attrNameLst>
                                      </p:cBhvr>
                                      <p:to>
                                        <p:strVal val="visible"/>
                                      </p:to>
                                    </p:set>
                                    <p:anim calcmode="lin" valueType="num">
                                      <p:cBhvr>
                                        <p:cTn id="27" dur="300" fill="hold"/>
                                        <p:tgtEl>
                                          <p:spTgt spid="6"/>
                                        </p:tgtEl>
                                        <p:attrNameLst>
                                          <p:attrName>ppt_w</p:attrName>
                                        </p:attrNameLst>
                                      </p:cBhvr>
                                      <p:tavLst>
                                        <p:tav tm="0">
                                          <p:val>
                                            <p:strVal val="#ppt_w*0.70"/>
                                          </p:val>
                                        </p:tav>
                                        <p:tav tm="100000">
                                          <p:val>
                                            <p:strVal val="#ppt_w"/>
                                          </p:val>
                                        </p:tav>
                                      </p:tavLst>
                                    </p:anim>
                                    <p:anim calcmode="lin" valueType="num">
                                      <p:cBhvr>
                                        <p:cTn id="28" dur="300" fill="hold"/>
                                        <p:tgtEl>
                                          <p:spTgt spid="6"/>
                                        </p:tgtEl>
                                        <p:attrNameLst>
                                          <p:attrName>ppt_h</p:attrName>
                                        </p:attrNameLst>
                                      </p:cBhvr>
                                      <p:tavLst>
                                        <p:tav tm="0">
                                          <p:val>
                                            <p:strVal val="#ppt_h"/>
                                          </p:val>
                                        </p:tav>
                                        <p:tav tm="100000">
                                          <p:val>
                                            <p:strVal val="#ppt_h"/>
                                          </p:val>
                                        </p:tav>
                                      </p:tavLst>
                                    </p:anim>
                                    <p:animEffect transition="in" filter="fade">
                                      <p:cBhvr>
                                        <p:cTn id="29" dur="300"/>
                                        <p:tgtEl>
                                          <p:spTgt spid="6"/>
                                        </p:tgtEl>
                                      </p:cBhvr>
                                    </p:animEffect>
                                  </p:childTnLst>
                                </p:cTn>
                              </p:par>
                              <p:par>
                                <p:cTn id="30" presetID="55" presetClass="entr" presetSubtype="0" fill="hold" grpId="0" nodeType="withEffect">
                                  <p:stCondLst>
                                    <p:cond delay="1200"/>
                                  </p:stCondLst>
                                  <p:childTnLst>
                                    <p:set>
                                      <p:cBhvr>
                                        <p:cTn id="31" dur="1" fill="hold">
                                          <p:stCondLst>
                                            <p:cond delay="0"/>
                                          </p:stCondLst>
                                        </p:cTn>
                                        <p:tgtEl>
                                          <p:spTgt spid="7"/>
                                        </p:tgtEl>
                                        <p:attrNameLst>
                                          <p:attrName>style.visibility</p:attrName>
                                        </p:attrNameLst>
                                      </p:cBhvr>
                                      <p:to>
                                        <p:strVal val="visible"/>
                                      </p:to>
                                    </p:set>
                                    <p:anim calcmode="lin" valueType="num">
                                      <p:cBhvr>
                                        <p:cTn id="32" dur="300" fill="hold"/>
                                        <p:tgtEl>
                                          <p:spTgt spid="7"/>
                                        </p:tgtEl>
                                        <p:attrNameLst>
                                          <p:attrName>ppt_w</p:attrName>
                                        </p:attrNameLst>
                                      </p:cBhvr>
                                      <p:tavLst>
                                        <p:tav tm="0">
                                          <p:val>
                                            <p:strVal val="#ppt_w*0.70"/>
                                          </p:val>
                                        </p:tav>
                                        <p:tav tm="100000">
                                          <p:val>
                                            <p:strVal val="#ppt_w"/>
                                          </p:val>
                                        </p:tav>
                                      </p:tavLst>
                                    </p:anim>
                                    <p:anim calcmode="lin" valueType="num">
                                      <p:cBhvr>
                                        <p:cTn id="33" dur="300" fill="hold"/>
                                        <p:tgtEl>
                                          <p:spTgt spid="7"/>
                                        </p:tgtEl>
                                        <p:attrNameLst>
                                          <p:attrName>ppt_h</p:attrName>
                                        </p:attrNameLst>
                                      </p:cBhvr>
                                      <p:tavLst>
                                        <p:tav tm="0">
                                          <p:val>
                                            <p:strVal val="#ppt_h"/>
                                          </p:val>
                                        </p:tav>
                                        <p:tav tm="100000">
                                          <p:val>
                                            <p:strVal val="#ppt_h"/>
                                          </p:val>
                                        </p:tav>
                                      </p:tavLst>
                                    </p:anim>
                                    <p:animEffect transition="in" filter="fade">
                                      <p:cBhvr>
                                        <p:cTn id="34" dur="300"/>
                                        <p:tgtEl>
                                          <p:spTgt spid="7"/>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70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90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grpId="0" nodeType="withEffect">
                                  <p:stCondLst>
                                    <p:cond delay="110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grpId="0" nodeType="withEffect">
                                  <p:stCondLst>
                                    <p:cond delay="130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47" presetClass="entr" presetSubtype="0" fill="hold" grpId="0" nodeType="withEffect">
                                  <p:stCondLst>
                                    <p:cond delay="50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70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90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110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130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par>
                                <p:cTn id="75" presetID="10" presetClass="entr" presetSubtype="0" fill="hold" grpId="0" nodeType="withEffect">
                                  <p:stCondLst>
                                    <p:cond delay="130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500"/>
                                        <p:tgtEl>
                                          <p:spTgt spid="28"/>
                                        </p:tgtEl>
                                      </p:cBhvr>
                                    </p:animEffect>
                                  </p:childTnLst>
                                </p:cTn>
                              </p:par>
                              <p:par>
                                <p:cTn id="78" presetID="10" presetClass="entr" presetSubtype="0" fill="hold" grpId="0" nodeType="withEffect">
                                  <p:stCondLst>
                                    <p:cond delay="130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500"/>
                                        <p:tgtEl>
                                          <p:spTgt spid="29"/>
                                        </p:tgtEl>
                                      </p:cBhvr>
                                    </p:animEffect>
                                  </p:childTnLst>
                                </p:cTn>
                              </p:par>
                              <p:par>
                                <p:cTn id="81" presetID="47" presetClass="entr" presetSubtype="0" fill="hold" grpId="0" nodeType="withEffect">
                                  <p:stCondLst>
                                    <p:cond delay="130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130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1000"/>
                                        <p:tgtEl>
                                          <p:spTgt spid="31"/>
                                        </p:tgtEl>
                                      </p:cBhvr>
                                    </p:animEffect>
                                    <p:anim calcmode="lin" valueType="num">
                                      <p:cBhvr>
                                        <p:cTn id="89" dur="1000" fill="hold"/>
                                        <p:tgtEl>
                                          <p:spTgt spid="31"/>
                                        </p:tgtEl>
                                        <p:attrNameLst>
                                          <p:attrName>ppt_x</p:attrName>
                                        </p:attrNameLst>
                                      </p:cBhvr>
                                      <p:tavLst>
                                        <p:tav tm="0">
                                          <p:val>
                                            <p:strVal val="#ppt_x"/>
                                          </p:val>
                                        </p:tav>
                                        <p:tav tm="100000">
                                          <p:val>
                                            <p:strVal val="#ppt_x"/>
                                          </p:val>
                                        </p:tav>
                                      </p:tavLst>
                                    </p:anim>
                                    <p:anim calcmode="lin" valueType="num">
                                      <p:cBhvr>
                                        <p:cTn id="9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1026"/>
                                        </p:tgtEl>
                                        <p:attrNameLst>
                                          <p:attrName>style.visibility</p:attrName>
                                        </p:attrNameLst>
                                      </p:cBhvr>
                                      <p:to>
                                        <p:strVal val="visible"/>
                                      </p:to>
                                    </p:set>
                                    <p:anim calcmode="lin" valueType="num">
                                      <p:cBhvr additive="base">
                                        <p:cTn id="95" dur="500" fill="hold"/>
                                        <p:tgtEl>
                                          <p:spTgt spid="1026"/>
                                        </p:tgtEl>
                                        <p:attrNameLst>
                                          <p:attrName>ppt_x</p:attrName>
                                        </p:attrNameLst>
                                      </p:cBhvr>
                                      <p:tavLst>
                                        <p:tav tm="0">
                                          <p:val>
                                            <p:strVal val="#ppt_x"/>
                                          </p:val>
                                        </p:tav>
                                        <p:tav tm="100000">
                                          <p:val>
                                            <p:strVal val="#ppt_x"/>
                                          </p:val>
                                        </p:tav>
                                      </p:tavLst>
                                    </p:anim>
                                    <p:anim calcmode="lin" valueType="num">
                                      <p:cBhvr additive="base">
                                        <p:cTn id="9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1027"/>
                                        </p:tgtEl>
                                        <p:attrNameLst>
                                          <p:attrName>style.visibility</p:attrName>
                                        </p:attrNameLst>
                                      </p:cBhvr>
                                      <p:to>
                                        <p:strVal val="visible"/>
                                      </p:to>
                                    </p:set>
                                    <p:anim calcmode="lin" valueType="num">
                                      <p:cBhvr additive="base">
                                        <p:cTn id="101" dur="500" fill="hold"/>
                                        <p:tgtEl>
                                          <p:spTgt spid="1027"/>
                                        </p:tgtEl>
                                        <p:attrNameLst>
                                          <p:attrName>ppt_x</p:attrName>
                                        </p:attrNameLst>
                                      </p:cBhvr>
                                      <p:tavLst>
                                        <p:tav tm="0">
                                          <p:val>
                                            <p:strVal val="#ppt_x"/>
                                          </p:val>
                                        </p:tav>
                                        <p:tav tm="100000">
                                          <p:val>
                                            <p:strVal val="#ppt_x"/>
                                          </p:val>
                                        </p:tav>
                                      </p:tavLst>
                                    </p:anim>
                                    <p:anim calcmode="lin" valueType="num">
                                      <p:cBhvr additive="base">
                                        <p:cTn id="102"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p:bldP spid="9" grpId="0"/>
      <p:bldP spid="10" grpId="0"/>
      <p:bldP spid="11" grpId="0"/>
      <p:bldP spid="12" grpId="0"/>
      <p:bldP spid="13" grpId="0"/>
      <p:bldP spid="14" grpId="0"/>
      <p:bldP spid="15" grpId="0"/>
      <p:bldP spid="16" grpId="0"/>
      <p:bldP spid="17" grpId="0"/>
      <p:bldP spid="28" grpId="0"/>
      <p:bldP spid="29" grpId="0"/>
      <p:bldP spid="30" grpId="0"/>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26654" y="1916832"/>
            <a:ext cx="1800200" cy="1800200"/>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矩形 2"/>
          <p:cNvSpPr/>
          <p:nvPr/>
        </p:nvSpPr>
        <p:spPr>
          <a:xfrm>
            <a:off x="1126654" y="3717032"/>
            <a:ext cx="1800200" cy="10801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itchFamily="34" charset="-122"/>
                <a:ea typeface="微软雅黑" pitchFamily="34" charset="-122"/>
                <a:cs typeface="华文黑体" panose="02010600040101010101" pitchFamily="2" charset="-122"/>
              </a:rPr>
              <a:t>了解客户意向需求</a:t>
            </a:r>
          </a:p>
        </p:txBody>
      </p:sp>
      <p:sp>
        <p:nvSpPr>
          <p:cNvPr id="4" name="矩形 3"/>
          <p:cNvSpPr/>
          <p:nvPr/>
        </p:nvSpPr>
        <p:spPr>
          <a:xfrm>
            <a:off x="3160880" y="1916832"/>
            <a:ext cx="1800200" cy="1800200"/>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矩形 4"/>
          <p:cNvSpPr/>
          <p:nvPr/>
        </p:nvSpPr>
        <p:spPr>
          <a:xfrm>
            <a:off x="3160880" y="3717032"/>
            <a:ext cx="1800200" cy="10801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latin typeface="微软雅黑" pitchFamily="34" charset="-122"/>
                <a:ea typeface="微软雅黑" pitchFamily="34" charset="-122"/>
                <a:cs typeface="华文黑体" panose="02010600040101010101" pitchFamily="2" charset="-122"/>
              </a:rPr>
              <a:t>提交整体方案</a:t>
            </a:r>
            <a:endParaRPr lang="zh-CN" altLang="en-US" sz="1400" dirty="0">
              <a:latin typeface="微软雅黑" pitchFamily="34" charset="-122"/>
              <a:ea typeface="微软雅黑" pitchFamily="34" charset="-122"/>
              <a:cs typeface="华文黑体" panose="02010600040101010101" pitchFamily="2" charset="-122"/>
            </a:endParaRPr>
          </a:p>
        </p:txBody>
      </p:sp>
      <p:sp>
        <p:nvSpPr>
          <p:cNvPr id="6" name="矩形 5"/>
          <p:cNvSpPr/>
          <p:nvPr/>
        </p:nvSpPr>
        <p:spPr>
          <a:xfrm>
            <a:off x="5195106" y="1916832"/>
            <a:ext cx="1800200" cy="1800200"/>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矩形 6"/>
          <p:cNvSpPr/>
          <p:nvPr/>
        </p:nvSpPr>
        <p:spPr>
          <a:xfrm>
            <a:off x="5195106" y="3717032"/>
            <a:ext cx="1800200" cy="10801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latin typeface="微软雅黑" pitchFamily="34" charset="-122"/>
                <a:ea typeface="微软雅黑" pitchFamily="34" charset="-122"/>
                <a:cs typeface="华文黑体" panose="02010600040101010101" pitchFamily="2" charset="-122"/>
              </a:rPr>
              <a:t>方案确定、签订合约、支付预付费用</a:t>
            </a:r>
            <a:endParaRPr lang="zh-CN" altLang="en-US" sz="1400" dirty="0">
              <a:latin typeface="微软雅黑" pitchFamily="34" charset="-122"/>
              <a:ea typeface="微软雅黑" pitchFamily="34" charset="-122"/>
              <a:cs typeface="华文黑体" panose="02010600040101010101" pitchFamily="2" charset="-122"/>
            </a:endParaRPr>
          </a:p>
        </p:txBody>
      </p:sp>
      <p:sp>
        <p:nvSpPr>
          <p:cNvPr id="8" name="矩形 7"/>
          <p:cNvSpPr/>
          <p:nvPr/>
        </p:nvSpPr>
        <p:spPr>
          <a:xfrm>
            <a:off x="7229332" y="1916832"/>
            <a:ext cx="1800200" cy="1800200"/>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矩形 8"/>
          <p:cNvSpPr/>
          <p:nvPr/>
        </p:nvSpPr>
        <p:spPr>
          <a:xfrm>
            <a:off x="7229332" y="3717032"/>
            <a:ext cx="1800200" cy="10801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latin typeface="微软雅黑" pitchFamily="34" charset="-122"/>
                <a:ea typeface="微软雅黑" pitchFamily="34" charset="-122"/>
                <a:cs typeface="华文黑体" panose="02010600040101010101" pitchFamily="2" charset="-122"/>
              </a:rPr>
              <a:t>前端设计制作、后端程序开发、功能测试</a:t>
            </a:r>
            <a:endParaRPr lang="zh-CN" altLang="en-US" sz="1400" dirty="0">
              <a:latin typeface="微软雅黑" pitchFamily="34" charset="-122"/>
              <a:ea typeface="微软雅黑" pitchFamily="34" charset="-122"/>
              <a:cs typeface="华文黑体" panose="02010600040101010101" pitchFamily="2" charset="-122"/>
            </a:endParaRPr>
          </a:p>
        </p:txBody>
      </p:sp>
      <p:sp>
        <p:nvSpPr>
          <p:cNvPr id="10" name="矩形 9"/>
          <p:cNvSpPr/>
          <p:nvPr/>
        </p:nvSpPr>
        <p:spPr>
          <a:xfrm>
            <a:off x="9263558" y="1916832"/>
            <a:ext cx="1800200" cy="1800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1" name="矩形 10"/>
          <p:cNvSpPr/>
          <p:nvPr/>
        </p:nvSpPr>
        <p:spPr>
          <a:xfrm>
            <a:off x="9263558" y="3717032"/>
            <a:ext cx="1800200" cy="1080120"/>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dirty="0" smtClean="0">
                <a:latin typeface="微软雅黑" pitchFamily="34" charset="-122"/>
                <a:ea typeface="微软雅黑" pitchFamily="34" charset="-122"/>
              </a:rPr>
              <a:t>交付使用、支付尾款、后续技术服务</a:t>
            </a:r>
            <a:endParaRPr lang="zh-CN" altLang="en-US" sz="1400" dirty="0">
              <a:latin typeface="微软雅黑" pitchFamily="34" charset="-122"/>
              <a:ea typeface="微软雅黑" pitchFamily="34" charset="-122"/>
            </a:endParaRPr>
          </a:p>
        </p:txBody>
      </p:sp>
      <p:grpSp>
        <p:nvGrpSpPr>
          <p:cNvPr id="12" name="组合 11"/>
          <p:cNvGrpSpPr/>
          <p:nvPr/>
        </p:nvGrpSpPr>
        <p:grpSpPr>
          <a:xfrm>
            <a:off x="1702982" y="2132856"/>
            <a:ext cx="647544" cy="832380"/>
            <a:chOff x="3095876" y="2479873"/>
            <a:chExt cx="366231" cy="470769"/>
          </a:xfrm>
        </p:grpSpPr>
        <p:sp>
          <p:nvSpPr>
            <p:cNvPr id="13"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itchFamily="34" charset="-122"/>
                <a:ea typeface="微软雅黑" pitchFamily="34" charset="-122"/>
              </a:endParaRPr>
            </a:p>
          </p:txBody>
        </p:sp>
        <p:sp>
          <p:nvSpPr>
            <p:cNvPr id="14"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itchFamily="34" charset="-122"/>
                <a:ea typeface="微软雅黑" pitchFamily="34" charset="-122"/>
              </a:endParaRPr>
            </a:p>
          </p:txBody>
        </p:sp>
        <p:sp>
          <p:nvSpPr>
            <p:cNvPr id="15"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itchFamily="34" charset="-122"/>
                <a:ea typeface="微软雅黑" pitchFamily="34" charset="-122"/>
              </a:endParaRPr>
            </a:p>
          </p:txBody>
        </p:sp>
        <p:sp>
          <p:nvSpPr>
            <p:cNvPr id="16"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itchFamily="34" charset="-122"/>
                <a:ea typeface="微软雅黑" pitchFamily="34" charset="-122"/>
              </a:endParaRPr>
            </a:p>
          </p:txBody>
        </p:sp>
      </p:grpSp>
      <p:sp>
        <p:nvSpPr>
          <p:cNvPr id="17" name="Freeform 64"/>
          <p:cNvSpPr>
            <a:spLocks noEditPoints="1"/>
          </p:cNvSpPr>
          <p:nvPr/>
        </p:nvSpPr>
        <p:spPr bwMode="auto">
          <a:xfrm flipH="1">
            <a:off x="3615266" y="2179535"/>
            <a:ext cx="891428" cy="739020"/>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strike="noStrike" kern="1200" cap="none" spc="0" normalizeH="0" baseline="0" noProof="0">
              <a:ln>
                <a:noFill/>
              </a:ln>
              <a:solidFill>
                <a:sysClr val="windowText" lastClr="000000"/>
              </a:solidFill>
              <a:effectLst/>
              <a:uLnTx/>
              <a:uFillTx/>
              <a:latin typeface="微软雅黑" pitchFamily="34" charset="-122"/>
              <a:ea typeface="微软雅黑" pitchFamily="34" charset="-122"/>
            </a:endParaRPr>
          </a:p>
        </p:txBody>
      </p:sp>
      <p:grpSp>
        <p:nvGrpSpPr>
          <p:cNvPr id="18" name="组合 17"/>
          <p:cNvGrpSpPr/>
          <p:nvPr/>
        </p:nvGrpSpPr>
        <p:grpSpPr>
          <a:xfrm>
            <a:off x="5816965" y="2144091"/>
            <a:ext cx="556482" cy="809910"/>
            <a:chOff x="5690315" y="3674507"/>
            <a:chExt cx="314729" cy="458061"/>
          </a:xfrm>
        </p:grpSpPr>
        <p:sp>
          <p:nvSpPr>
            <p:cNvPr id="19"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itchFamily="34" charset="-122"/>
                <a:ea typeface="微软雅黑" pitchFamily="34" charset="-122"/>
              </a:endParaRPr>
            </a:p>
          </p:txBody>
        </p:sp>
        <p:sp>
          <p:nvSpPr>
            <p:cNvPr id="20"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itchFamily="34" charset="-122"/>
                <a:ea typeface="微软雅黑" pitchFamily="34" charset="-122"/>
              </a:endParaRPr>
            </a:p>
          </p:txBody>
        </p:sp>
      </p:grpSp>
      <p:sp>
        <p:nvSpPr>
          <p:cNvPr id="21" name="Freeform 9"/>
          <p:cNvSpPr/>
          <p:nvPr/>
        </p:nvSpPr>
        <p:spPr bwMode="auto">
          <a:xfrm flipH="1">
            <a:off x="7666882" y="2259286"/>
            <a:ext cx="925100" cy="579520"/>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itchFamily="34" charset="-122"/>
              <a:ea typeface="微软雅黑" pitchFamily="34" charset="-122"/>
            </a:endParaRPr>
          </a:p>
        </p:txBody>
      </p:sp>
      <p:grpSp>
        <p:nvGrpSpPr>
          <p:cNvPr id="22" name="组合 21"/>
          <p:cNvGrpSpPr/>
          <p:nvPr/>
        </p:nvGrpSpPr>
        <p:grpSpPr>
          <a:xfrm>
            <a:off x="9769338" y="2178649"/>
            <a:ext cx="788640" cy="740794"/>
            <a:chOff x="1784487" y="2486066"/>
            <a:chExt cx="446032" cy="418971"/>
          </a:xfrm>
        </p:grpSpPr>
        <p:sp>
          <p:nvSpPr>
            <p:cNvPr id="23" name="Freeform 68"/>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itchFamily="34" charset="-122"/>
                <a:ea typeface="微软雅黑" pitchFamily="34" charset="-122"/>
              </a:endParaRPr>
            </a:p>
          </p:txBody>
        </p:sp>
        <p:sp>
          <p:nvSpPr>
            <p:cNvPr id="24" name="Freeform 69"/>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itchFamily="34" charset="-122"/>
                <a:ea typeface="微软雅黑" pitchFamily="34" charset="-122"/>
              </a:endParaRPr>
            </a:p>
          </p:txBody>
        </p:sp>
        <p:sp>
          <p:nvSpPr>
            <p:cNvPr id="25" name="Freeform 70"/>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itchFamily="34" charset="-122"/>
                <a:ea typeface="微软雅黑" pitchFamily="34" charset="-122"/>
              </a:endParaRPr>
            </a:p>
          </p:txBody>
        </p:sp>
        <p:sp>
          <p:nvSpPr>
            <p:cNvPr id="26" name="Freeform 71"/>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itchFamily="34" charset="-122"/>
                <a:ea typeface="微软雅黑" pitchFamily="34" charset="-122"/>
              </a:endParaRPr>
            </a:p>
          </p:txBody>
        </p:sp>
        <p:sp>
          <p:nvSpPr>
            <p:cNvPr id="27" name="Freeform 72"/>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itchFamily="34" charset="-122"/>
                <a:ea typeface="微软雅黑" pitchFamily="34" charset="-122"/>
              </a:endParaRPr>
            </a:p>
          </p:txBody>
        </p:sp>
        <p:sp>
          <p:nvSpPr>
            <p:cNvPr id="28" name="Rectangle 73"/>
            <p:cNvSpPr>
              <a:spLocks noChangeArrowheads="1"/>
            </p:cNvSpPr>
            <p:nvPr/>
          </p:nvSpPr>
          <p:spPr bwMode="auto">
            <a:xfrm flipH="1">
              <a:off x="1876700" y="2669491"/>
              <a:ext cx="261606" cy="15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itchFamily="34" charset="-122"/>
                <a:ea typeface="微软雅黑" pitchFamily="34" charset="-122"/>
              </a:endParaRPr>
            </a:p>
          </p:txBody>
        </p:sp>
      </p:grpSp>
      <p:grpSp>
        <p:nvGrpSpPr>
          <p:cNvPr id="29" name="组合 28"/>
          <p:cNvGrpSpPr/>
          <p:nvPr/>
        </p:nvGrpSpPr>
        <p:grpSpPr>
          <a:xfrm>
            <a:off x="1918742" y="3212976"/>
            <a:ext cx="8352927" cy="216024"/>
            <a:chOff x="1918742" y="3212976"/>
            <a:chExt cx="8352927" cy="216024"/>
          </a:xfrm>
        </p:grpSpPr>
        <p:sp>
          <p:nvSpPr>
            <p:cNvPr id="30" name="椭圆 29"/>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31" name="椭圆 30"/>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32" name="椭圆 31"/>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33" name="椭圆 32"/>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34" name="椭圆 33"/>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35" name="矩形 34"/>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sp>
        <p:nvSpPr>
          <p:cNvPr id="36" name="等腰三角形 35"/>
          <p:cNvSpPr/>
          <p:nvPr/>
        </p:nvSpPr>
        <p:spPr>
          <a:xfrm flipV="1">
            <a:off x="1901460" y="4797152"/>
            <a:ext cx="250588" cy="21602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pitchFamily="34" charset="-122"/>
              <a:ea typeface="微软雅黑" pitchFamily="34" charset="-122"/>
            </a:endParaRPr>
          </a:p>
        </p:txBody>
      </p:sp>
      <p:sp>
        <p:nvSpPr>
          <p:cNvPr id="37" name="等腰三角形 36"/>
          <p:cNvSpPr/>
          <p:nvPr/>
        </p:nvSpPr>
        <p:spPr>
          <a:xfrm flipV="1">
            <a:off x="3935686" y="4797152"/>
            <a:ext cx="250588" cy="21602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pitchFamily="34" charset="-122"/>
              <a:ea typeface="微软雅黑" pitchFamily="34" charset="-122"/>
            </a:endParaRPr>
          </a:p>
        </p:txBody>
      </p:sp>
      <p:sp>
        <p:nvSpPr>
          <p:cNvPr id="38" name="等腰三角形 37"/>
          <p:cNvSpPr/>
          <p:nvPr/>
        </p:nvSpPr>
        <p:spPr>
          <a:xfrm flipV="1">
            <a:off x="5969912" y="4797152"/>
            <a:ext cx="250588" cy="21602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pitchFamily="34" charset="-122"/>
              <a:ea typeface="微软雅黑" pitchFamily="34" charset="-122"/>
            </a:endParaRPr>
          </a:p>
        </p:txBody>
      </p:sp>
      <p:sp>
        <p:nvSpPr>
          <p:cNvPr id="39" name="等腰三角形 38"/>
          <p:cNvSpPr/>
          <p:nvPr/>
        </p:nvSpPr>
        <p:spPr>
          <a:xfrm flipV="1">
            <a:off x="8004138" y="4797152"/>
            <a:ext cx="250588" cy="21602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40" name="等腰三角形 39"/>
          <p:cNvSpPr/>
          <p:nvPr/>
        </p:nvSpPr>
        <p:spPr>
          <a:xfrm flipV="1">
            <a:off x="10038364" y="4797152"/>
            <a:ext cx="250588" cy="216024"/>
          </a:xfrm>
          <a:prstGeom prst="triangle">
            <a:avLst/>
          </a:prstGeom>
          <a:solidFill>
            <a:srgbClr val="00C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pitchFamily="34" charset="-122"/>
              <a:ea typeface="微软雅黑" pitchFamily="34" charset="-122"/>
            </a:endParaRPr>
          </a:p>
        </p:txBody>
      </p:sp>
      <p:sp>
        <p:nvSpPr>
          <p:cNvPr id="41" name="TextBox 40"/>
          <p:cNvSpPr txBox="1"/>
          <p:nvPr/>
        </p:nvSpPr>
        <p:spPr>
          <a:xfrm>
            <a:off x="1472756" y="5147900"/>
            <a:ext cx="1107996" cy="369332"/>
          </a:xfrm>
          <a:prstGeom prst="rect">
            <a:avLst/>
          </a:prstGeom>
          <a:noFill/>
        </p:spPr>
        <p:txBody>
          <a:bodyPr wrap="none" rtlCol="0">
            <a:spAutoFit/>
          </a:bodyPr>
          <a:lstStyle/>
          <a:p>
            <a:pPr algn="ctr"/>
            <a:r>
              <a:rPr lang="zh-CN" altLang="en-US" dirty="0" smtClean="0">
                <a:solidFill>
                  <a:schemeClr val="tx1">
                    <a:lumMod val="75000"/>
                    <a:lumOff val="25000"/>
                  </a:schemeClr>
                </a:solidFill>
                <a:latin typeface="微软雅黑" pitchFamily="34" charset="-122"/>
                <a:ea typeface="微软雅黑" pitchFamily="34" charset="-122"/>
              </a:rPr>
              <a:t>第一阶段</a:t>
            </a:r>
            <a:endParaRPr lang="zh-CN" altLang="en-US" dirty="0">
              <a:solidFill>
                <a:schemeClr val="tx1">
                  <a:lumMod val="75000"/>
                  <a:lumOff val="25000"/>
                </a:schemeClr>
              </a:solidFill>
              <a:latin typeface="微软雅黑" pitchFamily="34" charset="-122"/>
              <a:ea typeface="微软雅黑" pitchFamily="34" charset="-122"/>
            </a:endParaRPr>
          </a:p>
        </p:txBody>
      </p:sp>
      <p:sp>
        <p:nvSpPr>
          <p:cNvPr id="42" name="TextBox 41"/>
          <p:cNvSpPr txBox="1"/>
          <p:nvPr/>
        </p:nvSpPr>
        <p:spPr>
          <a:xfrm>
            <a:off x="3506982" y="5147900"/>
            <a:ext cx="1107997" cy="369332"/>
          </a:xfrm>
          <a:prstGeom prst="rect">
            <a:avLst/>
          </a:prstGeom>
          <a:noFill/>
        </p:spPr>
        <p:txBody>
          <a:bodyPr wrap="none" rtlCol="0">
            <a:spAutoFit/>
          </a:bodyPr>
          <a:lstStyle/>
          <a:p>
            <a:pPr algn="ctr"/>
            <a:r>
              <a:rPr lang="zh-CN" altLang="en-US" dirty="0" smtClean="0">
                <a:solidFill>
                  <a:schemeClr val="tx1">
                    <a:lumMod val="75000"/>
                    <a:lumOff val="25000"/>
                  </a:schemeClr>
                </a:solidFill>
                <a:latin typeface="微软雅黑" pitchFamily="34" charset="-122"/>
                <a:ea typeface="微软雅黑" pitchFamily="34" charset="-122"/>
              </a:rPr>
              <a:t>第二阶段</a:t>
            </a:r>
            <a:endParaRPr lang="zh-CN" altLang="en-US" dirty="0">
              <a:solidFill>
                <a:schemeClr val="tx1">
                  <a:lumMod val="75000"/>
                  <a:lumOff val="25000"/>
                </a:schemeClr>
              </a:solidFill>
              <a:latin typeface="微软雅黑" pitchFamily="34" charset="-122"/>
              <a:ea typeface="微软雅黑" pitchFamily="34" charset="-122"/>
            </a:endParaRPr>
          </a:p>
        </p:txBody>
      </p:sp>
      <p:sp>
        <p:nvSpPr>
          <p:cNvPr id="43" name="TextBox 42"/>
          <p:cNvSpPr txBox="1"/>
          <p:nvPr/>
        </p:nvSpPr>
        <p:spPr>
          <a:xfrm>
            <a:off x="5541208" y="5147900"/>
            <a:ext cx="1107997" cy="369332"/>
          </a:xfrm>
          <a:prstGeom prst="rect">
            <a:avLst/>
          </a:prstGeom>
          <a:noFill/>
        </p:spPr>
        <p:txBody>
          <a:bodyPr wrap="none" rtlCol="0">
            <a:spAutoFit/>
          </a:bodyPr>
          <a:lstStyle/>
          <a:p>
            <a:pPr algn="ctr"/>
            <a:r>
              <a:rPr lang="zh-CN" altLang="en-US" dirty="0" smtClean="0">
                <a:solidFill>
                  <a:schemeClr val="tx1">
                    <a:lumMod val="75000"/>
                    <a:lumOff val="25000"/>
                  </a:schemeClr>
                </a:solidFill>
                <a:latin typeface="微软雅黑" pitchFamily="34" charset="-122"/>
                <a:ea typeface="微软雅黑" pitchFamily="34" charset="-122"/>
              </a:rPr>
              <a:t>第三阶段</a:t>
            </a:r>
            <a:endParaRPr lang="zh-CN" altLang="en-US" dirty="0">
              <a:solidFill>
                <a:schemeClr val="tx1">
                  <a:lumMod val="75000"/>
                  <a:lumOff val="25000"/>
                </a:schemeClr>
              </a:solidFill>
              <a:latin typeface="微软雅黑" pitchFamily="34" charset="-122"/>
              <a:ea typeface="微软雅黑" pitchFamily="34" charset="-122"/>
            </a:endParaRPr>
          </a:p>
        </p:txBody>
      </p:sp>
      <p:sp>
        <p:nvSpPr>
          <p:cNvPr id="44" name="TextBox 43"/>
          <p:cNvSpPr txBox="1"/>
          <p:nvPr/>
        </p:nvSpPr>
        <p:spPr>
          <a:xfrm>
            <a:off x="7575434" y="5147900"/>
            <a:ext cx="1107997" cy="369332"/>
          </a:xfrm>
          <a:prstGeom prst="rect">
            <a:avLst/>
          </a:prstGeom>
          <a:noFill/>
        </p:spPr>
        <p:txBody>
          <a:bodyPr wrap="none" rtlCol="0">
            <a:spAutoFit/>
          </a:bodyPr>
          <a:lstStyle/>
          <a:p>
            <a:pPr algn="ctr"/>
            <a:r>
              <a:rPr lang="zh-CN" altLang="en-US" dirty="0" smtClean="0">
                <a:solidFill>
                  <a:schemeClr val="tx1">
                    <a:lumMod val="75000"/>
                    <a:lumOff val="25000"/>
                  </a:schemeClr>
                </a:solidFill>
                <a:latin typeface="微软雅黑" pitchFamily="34" charset="-122"/>
                <a:ea typeface="微软雅黑" pitchFamily="34" charset="-122"/>
              </a:rPr>
              <a:t>第四阶段</a:t>
            </a:r>
            <a:endParaRPr lang="zh-CN" altLang="en-US" dirty="0">
              <a:solidFill>
                <a:schemeClr val="tx1">
                  <a:lumMod val="75000"/>
                  <a:lumOff val="25000"/>
                </a:schemeClr>
              </a:solidFill>
              <a:latin typeface="微软雅黑" pitchFamily="34" charset="-122"/>
              <a:ea typeface="微软雅黑" pitchFamily="34" charset="-122"/>
            </a:endParaRPr>
          </a:p>
        </p:txBody>
      </p:sp>
      <p:sp>
        <p:nvSpPr>
          <p:cNvPr id="45" name="TextBox 44"/>
          <p:cNvSpPr txBox="1"/>
          <p:nvPr/>
        </p:nvSpPr>
        <p:spPr>
          <a:xfrm>
            <a:off x="9609660" y="5147900"/>
            <a:ext cx="1107997" cy="369332"/>
          </a:xfrm>
          <a:prstGeom prst="rect">
            <a:avLst/>
          </a:prstGeom>
          <a:noFill/>
        </p:spPr>
        <p:txBody>
          <a:bodyPr wrap="none" rtlCol="0">
            <a:spAutoFit/>
          </a:bodyPr>
          <a:lstStyle/>
          <a:p>
            <a:pPr algn="ctr"/>
            <a:r>
              <a:rPr lang="zh-CN" altLang="en-US" dirty="0" smtClean="0">
                <a:solidFill>
                  <a:schemeClr val="tx1">
                    <a:lumMod val="75000"/>
                    <a:lumOff val="25000"/>
                  </a:schemeClr>
                </a:solidFill>
                <a:latin typeface="微软雅黑" pitchFamily="34" charset="-122"/>
                <a:ea typeface="微软雅黑" pitchFamily="34" charset="-122"/>
              </a:rPr>
              <a:t>第五阶段</a:t>
            </a:r>
            <a:endParaRPr lang="zh-CN" altLang="en-US" dirty="0">
              <a:solidFill>
                <a:schemeClr val="tx1">
                  <a:lumMod val="75000"/>
                  <a:lumOff val="25000"/>
                </a:schemeClr>
              </a:solidFill>
              <a:latin typeface="微软雅黑" pitchFamily="34" charset="-122"/>
              <a:ea typeface="微软雅黑" pitchFamily="34" charset="-122"/>
            </a:endParaRPr>
          </a:p>
        </p:txBody>
      </p:sp>
      <p:sp>
        <p:nvSpPr>
          <p:cNvPr id="46" name="文本框 3"/>
          <p:cNvSpPr txBox="1"/>
          <p:nvPr/>
        </p:nvSpPr>
        <p:spPr>
          <a:xfrm>
            <a:off x="1577752" y="414642"/>
            <a:ext cx="2160240" cy="646331"/>
          </a:xfrm>
          <a:prstGeom prst="rect">
            <a:avLst/>
          </a:prstGeom>
          <a:noFill/>
          <a:effectLst/>
        </p:spPr>
        <p:txBody>
          <a:bodyPr wrap="square" rtlCol="0">
            <a:spAutoFit/>
          </a:bodyPr>
          <a:lstStyle/>
          <a:p>
            <a:pPr algn="ctr"/>
            <a:r>
              <a:rPr lang="zh-CN" altLang="en-US" sz="3600" b="1" dirty="0">
                <a:gradFill flip="none" rotWithShape="1">
                  <a:gsLst>
                    <a:gs pos="0">
                      <a:srgbClr val="04B5EC"/>
                    </a:gs>
                    <a:gs pos="100000">
                      <a:srgbClr val="00C88A"/>
                    </a:gs>
                  </a:gsLst>
                  <a:lin ang="0" scaled="1"/>
                  <a:tileRect/>
                </a:gradFill>
                <a:latin typeface="微软雅黑" pitchFamily="34" charset="-122"/>
                <a:ea typeface="微软雅黑" pitchFamily="34" charset="-122"/>
              </a:rPr>
              <a:t>实施计划</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childTnLst>
                                </p:cTn>
                              </p:par>
                            </p:childTnLst>
                          </p:cTn>
                        </p:par>
                        <p:par>
                          <p:cTn id="9" fill="hold">
                            <p:stCondLst>
                              <p:cond delay="65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0-#ppt_h/2"/>
                                          </p:val>
                                        </p:tav>
                                        <p:tav tm="100000">
                                          <p:val>
                                            <p:strVal val="#ppt_y"/>
                                          </p:val>
                                        </p:tav>
                                      </p:tavLst>
                                    </p:anim>
                                  </p:childTnLst>
                                </p:cTn>
                              </p:par>
                              <p:par>
                                <p:cTn id="18" presetID="2" presetClass="entr" presetSubtype="4" fill="hold" grpId="0" nodeType="withEffect">
                                  <p:stCondLst>
                                    <p:cond delay="50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5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0-#ppt_h/2"/>
                                          </p:val>
                                        </p:tav>
                                        <p:tav tm="100000">
                                          <p:val>
                                            <p:strVal val="#ppt_y"/>
                                          </p:val>
                                        </p:tav>
                                      </p:tavLst>
                                    </p:anim>
                                  </p:childTnLst>
                                </p:cTn>
                              </p:par>
                              <p:par>
                                <p:cTn id="26" presetID="2" presetClass="entr" presetSubtype="4" fill="hold" grpId="0" nodeType="withEffect">
                                  <p:stCondLst>
                                    <p:cond delay="100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par>
                                <p:cTn id="30" presetID="2" presetClass="entr" presetSubtype="1" fill="hold" grpId="0" nodeType="withEffect">
                                  <p:stCondLst>
                                    <p:cond delay="100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0-#ppt_h/2"/>
                                          </p:val>
                                        </p:tav>
                                        <p:tav tm="100000">
                                          <p:val>
                                            <p:strVal val="#ppt_y"/>
                                          </p:val>
                                        </p:tav>
                                      </p:tavLst>
                                    </p:anim>
                                  </p:childTnLst>
                                </p:cTn>
                              </p:par>
                              <p:par>
                                <p:cTn id="34" presetID="2" presetClass="entr" presetSubtype="4" fill="hold" grpId="0" nodeType="withEffect">
                                  <p:stCondLst>
                                    <p:cond delay="150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par>
                                <p:cTn id="38" presetID="2" presetClass="entr" presetSubtype="1" fill="hold" grpId="0" nodeType="withEffect">
                                  <p:stCondLst>
                                    <p:cond delay="150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200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par>
                                <p:cTn id="46" presetID="2" presetClass="entr" presetSubtype="1" fill="hold" grpId="0" nodeType="withEffect">
                                  <p:stCondLst>
                                    <p:cond delay="200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0-#ppt_h/2"/>
                                          </p:val>
                                        </p:tav>
                                        <p:tav tm="100000">
                                          <p:val>
                                            <p:strVal val="#ppt_y"/>
                                          </p:val>
                                        </p:tav>
                                      </p:tavLst>
                                    </p:anim>
                                  </p:childTnLst>
                                </p:cTn>
                              </p:par>
                              <p:par>
                                <p:cTn id="50" presetID="42" presetClass="entr" presetSubtype="0" fill="hold" nodeType="withEffect">
                                  <p:stCondLst>
                                    <p:cond delay="250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250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250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50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1000"/>
                                        <p:tgtEl>
                                          <p:spTgt spid="21"/>
                                        </p:tgtEl>
                                      </p:cBhvr>
                                    </p:animEffect>
                                    <p:anim calcmode="lin" valueType="num">
                                      <p:cBhvr>
                                        <p:cTn id="68" dur="1000" fill="hold"/>
                                        <p:tgtEl>
                                          <p:spTgt spid="21"/>
                                        </p:tgtEl>
                                        <p:attrNameLst>
                                          <p:attrName>ppt_x</p:attrName>
                                        </p:attrNameLst>
                                      </p:cBhvr>
                                      <p:tavLst>
                                        <p:tav tm="0">
                                          <p:val>
                                            <p:strVal val="#ppt_x"/>
                                          </p:val>
                                        </p:tav>
                                        <p:tav tm="100000">
                                          <p:val>
                                            <p:strVal val="#ppt_x"/>
                                          </p:val>
                                        </p:tav>
                                      </p:tavLst>
                                    </p:anim>
                                    <p:anim calcmode="lin" valueType="num">
                                      <p:cBhvr>
                                        <p:cTn id="69" dur="1000" fill="hold"/>
                                        <p:tgtEl>
                                          <p:spTgt spid="21"/>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250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22" presetClass="entr" presetSubtype="8" fill="hold" nodeType="withEffect">
                                  <p:stCondLst>
                                    <p:cond delay="3000"/>
                                  </p:stCondLst>
                                  <p:childTnLst>
                                    <p:set>
                                      <p:cBhvr>
                                        <p:cTn id="76" dur="1" fill="hold">
                                          <p:stCondLst>
                                            <p:cond delay="0"/>
                                          </p:stCondLst>
                                        </p:cTn>
                                        <p:tgtEl>
                                          <p:spTgt spid="29"/>
                                        </p:tgtEl>
                                        <p:attrNameLst>
                                          <p:attrName>style.visibility</p:attrName>
                                        </p:attrNameLst>
                                      </p:cBhvr>
                                      <p:to>
                                        <p:strVal val="visible"/>
                                      </p:to>
                                    </p:set>
                                    <p:animEffect transition="in" filter="wipe(left)">
                                      <p:cBhvr>
                                        <p:cTn id="77" dur="500"/>
                                        <p:tgtEl>
                                          <p:spTgt spid="29"/>
                                        </p:tgtEl>
                                      </p:cBhvr>
                                    </p:animEffect>
                                  </p:childTnLst>
                                </p:cTn>
                              </p:par>
                              <p:par>
                                <p:cTn id="78" presetID="10" presetClass="entr" presetSubtype="0" fill="hold" grpId="0" nodeType="withEffect">
                                  <p:stCondLst>
                                    <p:cond delay="250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500"/>
                                        <p:tgtEl>
                                          <p:spTgt spid="36"/>
                                        </p:tgtEl>
                                      </p:cBhvr>
                                    </p:animEffect>
                                  </p:childTnLst>
                                </p:cTn>
                              </p:par>
                              <p:par>
                                <p:cTn id="81" presetID="42" presetClass="entr" presetSubtype="0" fill="hold" grpId="0" nodeType="withEffect">
                                  <p:stCondLst>
                                    <p:cond delay="250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500"/>
                                        <p:tgtEl>
                                          <p:spTgt spid="41"/>
                                        </p:tgtEl>
                                      </p:cBhvr>
                                    </p:animEffect>
                                    <p:anim calcmode="lin" valueType="num">
                                      <p:cBhvr>
                                        <p:cTn id="84" dur="500" fill="hold"/>
                                        <p:tgtEl>
                                          <p:spTgt spid="41"/>
                                        </p:tgtEl>
                                        <p:attrNameLst>
                                          <p:attrName>ppt_x</p:attrName>
                                        </p:attrNameLst>
                                      </p:cBhvr>
                                      <p:tavLst>
                                        <p:tav tm="0">
                                          <p:val>
                                            <p:strVal val="#ppt_x"/>
                                          </p:val>
                                        </p:tav>
                                        <p:tav tm="100000">
                                          <p:val>
                                            <p:strVal val="#ppt_x"/>
                                          </p:val>
                                        </p:tav>
                                      </p:tavLst>
                                    </p:anim>
                                    <p:anim calcmode="lin" valueType="num">
                                      <p:cBhvr>
                                        <p:cTn id="85" dur="500" fill="hold"/>
                                        <p:tgtEl>
                                          <p:spTgt spid="41"/>
                                        </p:tgtEl>
                                        <p:attrNameLst>
                                          <p:attrName>ppt_y</p:attrName>
                                        </p:attrNameLst>
                                      </p:cBhvr>
                                      <p:tavLst>
                                        <p:tav tm="0">
                                          <p:val>
                                            <p:strVal val="#ppt_y+.1"/>
                                          </p:val>
                                        </p:tav>
                                        <p:tav tm="100000">
                                          <p:val>
                                            <p:strVal val="#ppt_y"/>
                                          </p:val>
                                        </p:tav>
                                      </p:tavLst>
                                    </p:anim>
                                  </p:childTnLst>
                                </p:cTn>
                              </p:par>
                              <p:par>
                                <p:cTn id="86" presetID="10" presetClass="entr" presetSubtype="0" fill="hold" grpId="0" nodeType="withEffect">
                                  <p:stCondLst>
                                    <p:cond delay="300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500"/>
                                        <p:tgtEl>
                                          <p:spTgt spid="37"/>
                                        </p:tgtEl>
                                      </p:cBhvr>
                                    </p:animEffect>
                                  </p:childTnLst>
                                </p:cTn>
                              </p:par>
                              <p:par>
                                <p:cTn id="89" presetID="10" presetClass="entr" presetSubtype="0" fill="hold" grpId="0" nodeType="withEffect">
                                  <p:stCondLst>
                                    <p:cond delay="3500"/>
                                  </p:stCondLst>
                                  <p:childTnLst>
                                    <p:set>
                                      <p:cBhvr>
                                        <p:cTn id="90" dur="1" fill="hold">
                                          <p:stCondLst>
                                            <p:cond delay="0"/>
                                          </p:stCondLst>
                                        </p:cTn>
                                        <p:tgtEl>
                                          <p:spTgt spid="38"/>
                                        </p:tgtEl>
                                        <p:attrNameLst>
                                          <p:attrName>style.visibility</p:attrName>
                                        </p:attrNameLst>
                                      </p:cBhvr>
                                      <p:to>
                                        <p:strVal val="visible"/>
                                      </p:to>
                                    </p:set>
                                    <p:animEffect transition="in" filter="fade">
                                      <p:cBhvr>
                                        <p:cTn id="91" dur="500"/>
                                        <p:tgtEl>
                                          <p:spTgt spid="38"/>
                                        </p:tgtEl>
                                      </p:cBhvr>
                                    </p:animEffect>
                                  </p:childTnLst>
                                </p:cTn>
                              </p:par>
                              <p:par>
                                <p:cTn id="92" presetID="10" presetClass="entr" presetSubtype="0" fill="hold" grpId="0" nodeType="withEffect">
                                  <p:stCondLst>
                                    <p:cond delay="400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500"/>
                                        <p:tgtEl>
                                          <p:spTgt spid="39"/>
                                        </p:tgtEl>
                                      </p:cBhvr>
                                    </p:animEffect>
                                  </p:childTnLst>
                                </p:cTn>
                              </p:par>
                              <p:par>
                                <p:cTn id="95" presetID="10" presetClass="entr" presetSubtype="0" fill="hold" grpId="0" nodeType="withEffect">
                                  <p:stCondLst>
                                    <p:cond delay="450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par>
                                <p:cTn id="98" presetID="42" presetClass="entr" presetSubtype="0" fill="hold" grpId="0" nodeType="withEffect">
                                  <p:stCondLst>
                                    <p:cond delay="3000"/>
                                  </p:stCondLst>
                                  <p:childTnLst>
                                    <p:set>
                                      <p:cBhvr>
                                        <p:cTn id="99" dur="1" fill="hold">
                                          <p:stCondLst>
                                            <p:cond delay="0"/>
                                          </p:stCondLst>
                                        </p:cTn>
                                        <p:tgtEl>
                                          <p:spTgt spid="42"/>
                                        </p:tgtEl>
                                        <p:attrNameLst>
                                          <p:attrName>style.visibility</p:attrName>
                                        </p:attrNameLst>
                                      </p:cBhvr>
                                      <p:to>
                                        <p:strVal val="visible"/>
                                      </p:to>
                                    </p:set>
                                    <p:animEffect transition="in" filter="fade">
                                      <p:cBhvr>
                                        <p:cTn id="100" dur="500"/>
                                        <p:tgtEl>
                                          <p:spTgt spid="42"/>
                                        </p:tgtEl>
                                      </p:cBhvr>
                                    </p:animEffect>
                                    <p:anim calcmode="lin" valueType="num">
                                      <p:cBhvr>
                                        <p:cTn id="101" dur="500" fill="hold"/>
                                        <p:tgtEl>
                                          <p:spTgt spid="42"/>
                                        </p:tgtEl>
                                        <p:attrNameLst>
                                          <p:attrName>ppt_x</p:attrName>
                                        </p:attrNameLst>
                                      </p:cBhvr>
                                      <p:tavLst>
                                        <p:tav tm="0">
                                          <p:val>
                                            <p:strVal val="#ppt_x"/>
                                          </p:val>
                                        </p:tav>
                                        <p:tav tm="100000">
                                          <p:val>
                                            <p:strVal val="#ppt_x"/>
                                          </p:val>
                                        </p:tav>
                                      </p:tavLst>
                                    </p:anim>
                                    <p:anim calcmode="lin" valueType="num">
                                      <p:cBhvr>
                                        <p:cTn id="102" dur="500" fill="hold"/>
                                        <p:tgtEl>
                                          <p:spTgt spid="42"/>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350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500"/>
                                        <p:tgtEl>
                                          <p:spTgt spid="43"/>
                                        </p:tgtEl>
                                      </p:cBhvr>
                                    </p:animEffect>
                                    <p:anim calcmode="lin" valueType="num">
                                      <p:cBhvr>
                                        <p:cTn id="106" dur="500" fill="hold"/>
                                        <p:tgtEl>
                                          <p:spTgt spid="43"/>
                                        </p:tgtEl>
                                        <p:attrNameLst>
                                          <p:attrName>ppt_x</p:attrName>
                                        </p:attrNameLst>
                                      </p:cBhvr>
                                      <p:tavLst>
                                        <p:tav tm="0">
                                          <p:val>
                                            <p:strVal val="#ppt_x"/>
                                          </p:val>
                                        </p:tav>
                                        <p:tav tm="100000">
                                          <p:val>
                                            <p:strVal val="#ppt_x"/>
                                          </p:val>
                                        </p:tav>
                                      </p:tavLst>
                                    </p:anim>
                                    <p:anim calcmode="lin" valueType="num">
                                      <p:cBhvr>
                                        <p:cTn id="107" dur="500" fill="hold"/>
                                        <p:tgtEl>
                                          <p:spTgt spid="43"/>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00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500"/>
                                        <p:tgtEl>
                                          <p:spTgt spid="44"/>
                                        </p:tgtEl>
                                      </p:cBhvr>
                                    </p:animEffect>
                                    <p:anim calcmode="lin" valueType="num">
                                      <p:cBhvr>
                                        <p:cTn id="111" dur="500" fill="hold"/>
                                        <p:tgtEl>
                                          <p:spTgt spid="44"/>
                                        </p:tgtEl>
                                        <p:attrNameLst>
                                          <p:attrName>ppt_x</p:attrName>
                                        </p:attrNameLst>
                                      </p:cBhvr>
                                      <p:tavLst>
                                        <p:tav tm="0">
                                          <p:val>
                                            <p:strVal val="#ppt_x"/>
                                          </p:val>
                                        </p:tav>
                                        <p:tav tm="100000">
                                          <p:val>
                                            <p:strVal val="#ppt_x"/>
                                          </p:val>
                                        </p:tav>
                                      </p:tavLst>
                                    </p:anim>
                                    <p:anim calcmode="lin" valueType="num">
                                      <p:cBhvr>
                                        <p:cTn id="112" dur="500" fill="hold"/>
                                        <p:tgtEl>
                                          <p:spTgt spid="4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4500"/>
                                  </p:stCondLst>
                                  <p:childTnLst>
                                    <p:set>
                                      <p:cBhvr>
                                        <p:cTn id="114" dur="1" fill="hold">
                                          <p:stCondLst>
                                            <p:cond delay="0"/>
                                          </p:stCondLst>
                                        </p:cTn>
                                        <p:tgtEl>
                                          <p:spTgt spid="45"/>
                                        </p:tgtEl>
                                        <p:attrNameLst>
                                          <p:attrName>style.visibility</p:attrName>
                                        </p:attrNameLst>
                                      </p:cBhvr>
                                      <p:to>
                                        <p:strVal val="visible"/>
                                      </p:to>
                                    </p:set>
                                    <p:animEffect transition="in" filter="fade">
                                      <p:cBhvr>
                                        <p:cTn id="115" dur="500"/>
                                        <p:tgtEl>
                                          <p:spTgt spid="45"/>
                                        </p:tgtEl>
                                      </p:cBhvr>
                                    </p:animEffect>
                                    <p:anim calcmode="lin" valueType="num">
                                      <p:cBhvr>
                                        <p:cTn id="116" dur="500" fill="hold"/>
                                        <p:tgtEl>
                                          <p:spTgt spid="45"/>
                                        </p:tgtEl>
                                        <p:attrNameLst>
                                          <p:attrName>ppt_x</p:attrName>
                                        </p:attrNameLst>
                                      </p:cBhvr>
                                      <p:tavLst>
                                        <p:tav tm="0">
                                          <p:val>
                                            <p:strVal val="#ppt_x"/>
                                          </p:val>
                                        </p:tav>
                                        <p:tav tm="100000">
                                          <p:val>
                                            <p:strVal val="#ppt_x"/>
                                          </p:val>
                                        </p:tav>
                                      </p:tavLst>
                                    </p:anim>
                                    <p:anim calcmode="lin" valueType="num">
                                      <p:cBhvr>
                                        <p:cTn id="117"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7" grpId="0" animBg="1"/>
      <p:bldP spid="21" grpId="0" animBg="1"/>
      <p:bldP spid="36" grpId="0" animBg="1"/>
      <p:bldP spid="37" grpId="0" animBg="1"/>
      <p:bldP spid="38" grpId="0" animBg="1"/>
      <p:bldP spid="39" grpId="0" animBg="1"/>
      <p:bldP spid="40" grpId="0" animBg="1"/>
      <p:bldP spid="41" grpId="0"/>
      <p:bldP spid="42" grpId="0"/>
      <p:bldP spid="43" grpId="0"/>
      <p:bldP spid="44"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48923" y="1628800"/>
            <a:ext cx="1134464" cy="1134464"/>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071965" y="1628800"/>
            <a:ext cx="1134464" cy="1134464"/>
          </a:xfrm>
          <a:prstGeom prst="rect">
            <a:avLst/>
          </a:prstGeom>
          <a:solidFill>
            <a:srgbClr val="00C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295006" y="1628800"/>
            <a:ext cx="1134464" cy="1134464"/>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848923" y="2842022"/>
            <a:ext cx="1134464" cy="1134464"/>
          </a:xfrm>
          <a:prstGeom prst="rect">
            <a:avLst/>
          </a:prstGeom>
          <a:solidFill>
            <a:srgbClr val="009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071965" y="2842022"/>
            <a:ext cx="1134464" cy="1134464"/>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295006" y="2842022"/>
            <a:ext cx="1134464" cy="1134464"/>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矩形 7"/>
          <p:cNvSpPr/>
          <p:nvPr/>
        </p:nvSpPr>
        <p:spPr>
          <a:xfrm>
            <a:off x="1848923" y="4055243"/>
            <a:ext cx="1134464" cy="1134464"/>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071965" y="4055243"/>
            <a:ext cx="1134464" cy="1134464"/>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9"/>
          <p:cNvSpPr/>
          <p:nvPr/>
        </p:nvSpPr>
        <p:spPr>
          <a:xfrm>
            <a:off x="4295006" y="4055243"/>
            <a:ext cx="1134464" cy="1134464"/>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848923" y="1628800"/>
            <a:ext cx="1134464" cy="1134464"/>
          </a:xfrm>
          <a:prstGeom prst="rect">
            <a:avLst/>
          </a:prstGeom>
          <a:blipFill>
            <a:blip r:embed="rId3"/>
            <a:srcRect/>
            <a:stretch>
              <a:fillRect l="-86745" r="-3698" b="-71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071965" y="2842022"/>
            <a:ext cx="1134464" cy="1134464"/>
          </a:xfrm>
          <a:prstGeom prst="rect">
            <a:avLst/>
          </a:prstGeom>
          <a:blipFill>
            <a:blip r:embed="rId4"/>
            <a:srcRect/>
            <a:stretch>
              <a:fillRect l="-1" t="-27169" r="-14508" b="-981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295006" y="1628800"/>
            <a:ext cx="1134464" cy="1134464"/>
          </a:xfrm>
          <a:prstGeom prst="rect">
            <a:avLst/>
          </a:prstGeom>
          <a:blipFill>
            <a:blip r:embed="rId5"/>
            <a:srcRect/>
            <a:stretch>
              <a:fillRect l="-15781" r="-27531" b="-454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295006" y="4055243"/>
            <a:ext cx="1134464" cy="1134464"/>
          </a:xfrm>
          <a:prstGeom prst="rect">
            <a:avLst/>
          </a:prstGeom>
          <a:blipFill>
            <a:blip r:embed="rId6"/>
            <a:srcRect/>
            <a:stretch>
              <a:fillRect l="-35634" r="-30125" b="-343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848923" y="4055243"/>
            <a:ext cx="1134464" cy="1134464"/>
          </a:xfrm>
          <a:prstGeom prst="rect">
            <a:avLst/>
          </a:prstGeom>
          <a:blipFill>
            <a:blip r:embed="rId7"/>
            <a:srcRect/>
            <a:stretch>
              <a:fillRect l="-27581" t="-1" r="-20914" b="-47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3"/>
          <p:cNvSpPr txBox="1"/>
          <p:nvPr/>
        </p:nvSpPr>
        <p:spPr>
          <a:xfrm>
            <a:off x="1342678" y="409278"/>
            <a:ext cx="2160240" cy="646331"/>
          </a:xfrm>
          <a:prstGeom prst="rect">
            <a:avLst/>
          </a:prstGeom>
          <a:noFill/>
          <a:effectLst/>
        </p:spPr>
        <p:txBody>
          <a:bodyPr wrap="square" rtlCol="0">
            <a:spAutoFit/>
          </a:bodyPr>
          <a:lstStyle/>
          <a:p>
            <a:pPr algn="ctr"/>
            <a:r>
              <a:rPr lang="zh-CN" altLang="en-US" sz="3600" b="1" dirty="0">
                <a:gradFill flip="none" rotWithShape="1">
                  <a:gsLst>
                    <a:gs pos="0">
                      <a:srgbClr val="04B5EC"/>
                    </a:gs>
                    <a:gs pos="100000">
                      <a:srgbClr val="00C88A"/>
                    </a:gs>
                  </a:gsLst>
                  <a:lin ang="0" scaled="1"/>
                  <a:tileRect/>
                </a:gradFill>
                <a:latin typeface="微软雅黑" pitchFamily="34" charset="-122"/>
                <a:ea typeface="微软雅黑" pitchFamily="34" charset="-122"/>
              </a:rPr>
              <a:t>结束语</a:t>
            </a:r>
          </a:p>
        </p:txBody>
      </p:sp>
      <p:sp>
        <p:nvSpPr>
          <p:cNvPr id="17" name="TextBox 18"/>
          <p:cNvSpPr>
            <a:spLocks noChangeArrowheads="1"/>
          </p:cNvSpPr>
          <p:nvPr/>
        </p:nvSpPr>
        <p:spPr bwMode="auto">
          <a:xfrm>
            <a:off x="6455246" y="2839576"/>
            <a:ext cx="4392488"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anose="020B0604020202090204"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anose="020B0604020202090204"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anose="020B0604020202090204"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anose="020B0604020202090204"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anose="020B0604020202090204" pitchFamily="34" charset="0"/>
                <a:ea typeface="宋体" pitchFamily="2" charset="-122"/>
                <a:cs typeface="+mn-cs"/>
              </a:defRPr>
            </a:lvl5pPr>
            <a:lvl6pPr marL="2286000" algn="l" defTabSz="914400" rtl="0" eaLnBrk="1" latinLnBrk="0" hangingPunct="1">
              <a:defRPr kern="1200">
                <a:solidFill>
                  <a:schemeClr val="tx1"/>
                </a:solidFill>
                <a:latin typeface="Arial" panose="020B0604020202090204" pitchFamily="34" charset="0"/>
                <a:ea typeface="宋体" pitchFamily="2" charset="-122"/>
                <a:cs typeface="+mn-cs"/>
              </a:defRPr>
            </a:lvl6pPr>
            <a:lvl7pPr marL="2743200" algn="l" defTabSz="914400" rtl="0" eaLnBrk="1" latinLnBrk="0" hangingPunct="1">
              <a:defRPr kern="1200">
                <a:solidFill>
                  <a:schemeClr val="tx1"/>
                </a:solidFill>
                <a:latin typeface="Arial" panose="020B0604020202090204" pitchFamily="34" charset="0"/>
                <a:ea typeface="宋体" pitchFamily="2" charset="-122"/>
                <a:cs typeface="+mn-cs"/>
              </a:defRPr>
            </a:lvl7pPr>
            <a:lvl8pPr marL="3200400" algn="l" defTabSz="914400" rtl="0" eaLnBrk="1" latinLnBrk="0" hangingPunct="1">
              <a:defRPr kern="1200">
                <a:solidFill>
                  <a:schemeClr val="tx1"/>
                </a:solidFill>
                <a:latin typeface="Arial" panose="020B0604020202090204" pitchFamily="34" charset="0"/>
                <a:ea typeface="宋体" pitchFamily="2" charset="-122"/>
                <a:cs typeface="+mn-cs"/>
              </a:defRPr>
            </a:lvl8pPr>
            <a:lvl9pPr marL="3657600" algn="l" defTabSz="914400" rtl="0" eaLnBrk="1" latinLnBrk="0" hangingPunct="1">
              <a:defRPr kern="1200">
                <a:solidFill>
                  <a:schemeClr val="tx1"/>
                </a:solidFill>
                <a:latin typeface="Arial" panose="020B0604020202090204" pitchFamily="34" charset="0"/>
                <a:ea typeface="宋体" pitchFamily="2" charset="-122"/>
                <a:cs typeface="+mn-cs"/>
              </a:defRPr>
            </a:lvl9pPr>
          </a:lstStyle>
          <a:p>
            <a:pPr>
              <a:lnSpc>
                <a:spcPct val="120000"/>
              </a:lnSpc>
            </a:pPr>
            <a:r>
              <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rPr>
              <a:t/>
            </a:r>
            <a:br>
              <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rPr>
            </a:br>
            <a:r>
              <a:rPr lang="zh-CN" altLang="en-US" sz="1400" dirty="0" smtClean="0">
                <a:solidFill>
                  <a:schemeClr val="tx1">
                    <a:lumMod val="75000"/>
                    <a:lumOff val="25000"/>
                  </a:schemeClr>
                </a:solidFill>
                <a:latin typeface="微软雅黑" pitchFamily="34" charset="-122"/>
                <a:ea typeface="微软雅黑" pitchFamily="34" charset="-122"/>
                <a:sym typeface="微软雅黑" pitchFamily="34" charset="-122"/>
              </a:rPr>
              <a:t>日益突飞猛进的互联网，无所不能，我们一直在努力探索，寻找最好的技术和最佳的服务提供给您们；一直不断挖掘精英人才参与，建设强大的核心团队，一直以专业、品质、优质为宗旨；您们的满意使我们最大的骄傲，期待与您们合作和携手并进，共建互联网的美好明天。 </a:t>
            </a:r>
            <a:endParaRPr lang="en-US" altLang="zh-CN" sz="1400" dirty="0">
              <a:solidFill>
                <a:schemeClr val="tx1">
                  <a:lumMod val="75000"/>
                  <a:lumOff val="25000"/>
                </a:schemeClr>
              </a:solidFill>
              <a:latin typeface="微软雅黑" pitchFamily="34" charset="-122"/>
              <a:ea typeface="微软雅黑" pitchFamily="34" charset="-122"/>
              <a:sym typeface="微软雅黑" pitchFamily="34" charset="-122"/>
            </a:endParaRPr>
          </a:p>
          <a:p>
            <a:pPr>
              <a:lnSpc>
                <a:spcPct val="120000"/>
              </a:lnSpc>
              <a:buFont typeface="Arial" panose="020B0604020202090204" pitchFamily="34" charset="0"/>
              <a:buNone/>
            </a:pPr>
            <a:endParaRPr lang="en-US" altLang="zh-CN" sz="14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18" name="矩形 17"/>
          <p:cNvSpPr/>
          <p:nvPr/>
        </p:nvSpPr>
        <p:spPr>
          <a:xfrm>
            <a:off x="6455246" y="1628800"/>
            <a:ext cx="5735167" cy="1134464"/>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9" name="文本框 3"/>
          <p:cNvSpPr txBox="1"/>
          <p:nvPr/>
        </p:nvSpPr>
        <p:spPr>
          <a:xfrm>
            <a:off x="7031310" y="1934422"/>
            <a:ext cx="3528392" cy="523220"/>
          </a:xfrm>
          <a:prstGeom prst="rect">
            <a:avLst/>
          </a:prstGeom>
          <a:noFill/>
          <a:effectLst/>
        </p:spPr>
        <p:txBody>
          <a:bodyPr wrap="square" rtlCol="0">
            <a:spAutoFit/>
          </a:bodyPr>
          <a:lstStyle/>
          <a:p>
            <a:r>
              <a:rPr lang="zh-CN" altLang="en-US" sz="2800" b="1" dirty="0">
                <a:solidFill>
                  <a:schemeClr val="bg1"/>
                </a:solidFill>
                <a:latin typeface="微软雅黑" pitchFamily="34" charset="-122"/>
                <a:ea typeface="微软雅黑" pitchFamily="34" charset="-122"/>
              </a:rPr>
              <a:t>奋斗</a:t>
            </a:r>
            <a:r>
              <a:rPr lang="zh-CN" altLang="en-US" sz="2800" b="1" dirty="0" smtClean="0">
                <a:solidFill>
                  <a:schemeClr val="bg1"/>
                </a:solidFill>
                <a:latin typeface="微软雅黑" pitchFamily="34" charset="-122"/>
                <a:ea typeface="微软雅黑" pitchFamily="34" charset="-122"/>
              </a:rPr>
              <a:t>永不止步</a:t>
            </a:r>
            <a:endParaRPr lang="zh-CN" altLang="en-US" sz="2800" b="1" dirty="0">
              <a:solidFill>
                <a:schemeClr val="bg1"/>
              </a:solidFill>
              <a:latin typeface="微软雅黑" pitchFamily="34" charset="-122"/>
              <a:ea typeface="微软雅黑" pitchFamily="34" charset="-122"/>
            </a:endParaRPr>
          </a:p>
        </p:txBody>
      </p:sp>
      <p:grpSp>
        <p:nvGrpSpPr>
          <p:cNvPr id="27" name="组合 27"/>
          <p:cNvGrpSpPr/>
          <p:nvPr/>
        </p:nvGrpSpPr>
        <p:grpSpPr bwMode="auto">
          <a:xfrm>
            <a:off x="0" y="5692734"/>
            <a:ext cx="12190413" cy="1152670"/>
            <a:chOff x="0" y="0"/>
            <a:chExt cx="4727045" cy="649007"/>
          </a:xfrm>
        </p:grpSpPr>
        <p:sp>
          <p:nvSpPr>
            <p:cNvPr id="28" name="矩形 12"/>
            <p:cNvSpPr>
              <a:spLocks noChangeArrowheads="1"/>
            </p:cNvSpPr>
            <p:nvPr/>
          </p:nvSpPr>
          <p:spPr bwMode="auto">
            <a:xfrm rot="16200000">
              <a:off x="2281590" y="-2078072"/>
              <a:ext cx="163866" cy="4727045"/>
            </a:xfrm>
            <a:prstGeom prst="rect">
              <a:avLst/>
            </a:prstGeom>
            <a:solidFill>
              <a:srgbClr val="00C8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a:solidFill>
                  <a:srgbClr val="FFFFFF"/>
                </a:solidFill>
                <a:latin typeface="宋体" pitchFamily="2" charset="-122"/>
                <a:sym typeface="宋体" pitchFamily="2" charset="-122"/>
              </a:endParaRPr>
            </a:p>
          </p:txBody>
        </p:sp>
        <p:sp>
          <p:nvSpPr>
            <p:cNvPr id="29" name="矩形 13"/>
            <p:cNvSpPr>
              <a:spLocks noChangeArrowheads="1"/>
            </p:cNvSpPr>
            <p:nvPr/>
          </p:nvSpPr>
          <p:spPr bwMode="auto">
            <a:xfrm rot="16200000">
              <a:off x="2322556" y="-2236797"/>
              <a:ext cx="81933" cy="4727045"/>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a:solidFill>
                  <a:srgbClr val="FFFFFF"/>
                </a:solidFill>
                <a:latin typeface="宋体" pitchFamily="2" charset="-122"/>
                <a:sym typeface="宋体" pitchFamily="2" charset="-122"/>
              </a:endParaRPr>
            </a:p>
          </p:txBody>
        </p:sp>
        <p:sp>
          <p:nvSpPr>
            <p:cNvPr id="30" name="矩形 14"/>
            <p:cNvSpPr>
              <a:spLocks noChangeArrowheads="1"/>
            </p:cNvSpPr>
            <p:nvPr/>
          </p:nvSpPr>
          <p:spPr bwMode="auto">
            <a:xfrm rot="16200000">
              <a:off x="2338943" y="-2338944"/>
              <a:ext cx="49160" cy="472704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a:solidFill>
                  <a:srgbClr val="FFFFFF"/>
                </a:solidFill>
                <a:latin typeface="宋体" pitchFamily="2" charset="-122"/>
                <a:sym typeface="宋体" pitchFamily="2" charset="-122"/>
              </a:endParaRPr>
            </a:p>
          </p:txBody>
        </p:sp>
        <p:sp>
          <p:nvSpPr>
            <p:cNvPr id="31" name="矩形 15"/>
            <p:cNvSpPr>
              <a:spLocks noChangeArrowheads="1"/>
            </p:cNvSpPr>
            <p:nvPr/>
          </p:nvSpPr>
          <p:spPr bwMode="auto">
            <a:xfrm rot="16200000">
              <a:off x="2240623" y="-1837417"/>
              <a:ext cx="245799" cy="4727045"/>
            </a:xfrm>
            <a:prstGeom prst="rect">
              <a:avLst/>
            </a:prstGeom>
            <a:solidFill>
              <a:srgbClr val="0091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a:solidFill>
                  <a:srgbClr val="FFFFFF"/>
                </a:solidFill>
                <a:latin typeface="宋体" pitchFamily="2" charset="-122"/>
                <a:sym typeface="宋体" pitchFamily="2" charset="-122"/>
              </a:endParaRPr>
            </a:p>
          </p:txBody>
        </p:sp>
      </p:grpSp>
      <p:sp>
        <p:nvSpPr>
          <p:cNvPr id="32" name="KSO_Shape"/>
          <p:cNvSpPr/>
          <p:nvPr/>
        </p:nvSpPr>
        <p:spPr bwMode="auto">
          <a:xfrm>
            <a:off x="10557692" y="1243532"/>
            <a:ext cx="1276350" cy="1905000"/>
          </a:xfrm>
          <a:custGeom>
            <a:avLst/>
            <a:gdLst>
              <a:gd name="T0" fmla="*/ 276355 w 688976"/>
              <a:gd name="T1" fmla="*/ 620737 h 1027113"/>
              <a:gd name="T2" fmla="*/ 580011 w 688976"/>
              <a:gd name="T3" fmla="*/ 981 h 1027113"/>
              <a:gd name="T4" fmla="*/ 564342 w 688976"/>
              <a:gd name="T5" fmla="*/ 87305 h 1027113"/>
              <a:gd name="T6" fmla="*/ 620167 w 688976"/>
              <a:gd name="T7" fmla="*/ 139295 h 1027113"/>
              <a:gd name="T8" fmla="*/ 679909 w 688976"/>
              <a:gd name="T9" fmla="*/ 289378 h 1027113"/>
              <a:gd name="T10" fmla="*/ 673053 w 688976"/>
              <a:gd name="T11" fmla="*/ 665080 h 1027113"/>
              <a:gd name="T12" fmla="*/ 750424 w 688976"/>
              <a:gd name="T13" fmla="*/ 849498 h 1027113"/>
              <a:gd name="T14" fmla="*/ 916918 w 688976"/>
              <a:gd name="T15" fmla="*/ 1003506 h 1027113"/>
              <a:gd name="T16" fmla="*/ 971764 w 688976"/>
              <a:gd name="T17" fmla="*/ 1147706 h 1027113"/>
              <a:gd name="T18" fmla="*/ 1081454 w 688976"/>
              <a:gd name="T19" fmla="*/ 1204599 h 1027113"/>
              <a:gd name="T20" fmla="*/ 1270474 w 688976"/>
              <a:gd name="T21" fmla="*/ 1559702 h 1027113"/>
              <a:gd name="T22" fmla="*/ 1245011 w 688976"/>
              <a:gd name="T23" fmla="*/ 1595016 h 1027113"/>
              <a:gd name="T24" fmla="*/ 1122588 w 688976"/>
              <a:gd name="T25" fmla="*/ 1507711 h 1027113"/>
              <a:gd name="T26" fmla="*/ 1055989 w 688976"/>
              <a:gd name="T27" fmla="*/ 1331142 h 1027113"/>
              <a:gd name="T28" fmla="*/ 988413 w 688976"/>
              <a:gd name="T29" fmla="*/ 1264438 h 1027113"/>
              <a:gd name="T30" fmla="*/ 930629 w 688976"/>
              <a:gd name="T31" fmla="*/ 1398827 h 1027113"/>
              <a:gd name="T32" fmla="*/ 935527 w 688976"/>
              <a:gd name="T33" fmla="*/ 1504770 h 1027113"/>
              <a:gd name="T34" fmla="*/ 945319 w 688976"/>
              <a:gd name="T35" fmla="*/ 1701939 h 1027113"/>
              <a:gd name="T36" fmla="*/ 894821 w 688976"/>
              <a:gd name="T37" fmla="*/ 1859853 h 1027113"/>
              <a:gd name="T38" fmla="*/ 850379 w 688976"/>
              <a:gd name="T39" fmla="*/ 1823448 h 1027113"/>
              <a:gd name="T40" fmla="*/ 890475 w 688976"/>
              <a:gd name="T41" fmla="*/ 1668587 h 1027113"/>
              <a:gd name="T42" fmla="*/ 840527 w 688976"/>
              <a:gd name="T43" fmla="*/ 1502807 h 1027113"/>
              <a:gd name="T44" fmla="*/ 751404 w 688976"/>
              <a:gd name="T45" fmla="*/ 1414521 h 1027113"/>
              <a:gd name="T46" fmla="*/ 807228 w 688976"/>
              <a:gd name="T47" fmla="*/ 1573435 h 1027113"/>
              <a:gd name="T48" fmla="*/ 703414 w 688976"/>
              <a:gd name="T49" fmla="*/ 1672510 h 1027113"/>
              <a:gd name="T50" fmla="*/ 587847 w 688976"/>
              <a:gd name="T51" fmla="*/ 1787281 h 1027113"/>
              <a:gd name="T52" fmla="*/ 533001 w 688976"/>
              <a:gd name="T53" fmla="*/ 1777472 h 1027113"/>
              <a:gd name="T54" fmla="*/ 676971 w 688976"/>
              <a:gd name="T55" fmla="*/ 1616596 h 1027113"/>
              <a:gd name="T56" fmla="*/ 683825 w 688976"/>
              <a:gd name="T57" fmla="*/ 1544987 h 1027113"/>
              <a:gd name="T58" fmla="*/ 597640 w 688976"/>
              <a:gd name="T59" fmla="*/ 1418446 h 1027113"/>
              <a:gd name="T60" fmla="*/ 563362 w 688976"/>
              <a:gd name="T61" fmla="*/ 1254628 h 1027113"/>
              <a:gd name="T62" fmla="*/ 574135 w 688976"/>
              <a:gd name="T63" fmla="*/ 1140838 h 1027113"/>
              <a:gd name="T64" fmla="*/ 317415 w 688976"/>
              <a:gd name="T65" fmla="*/ 782218 h 1027113"/>
              <a:gd name="T66" fmla="*/ 203903 w 688976"/>
              <a:gd name="T67" fmla="*/ 700757 h 1027113"/>
              <a:gd name="T68" fmla="*/ 174788 w 688976"/>
              <a:gd name="T69" fmla="*/ 727916 h 1027113"/>
              <a:gd name="T70" fmla="*/ 194507 w 688976"/>
              <a:gd name="T71" fmla="*/ 759416 h 1027113"/>
              <a:gd name="T72" fmla="*/ 158027 w 688976"/>
              <a:gd name="T73" fmla="*/ 827337 h 1027113"/>
              <a:gd name="T74" fmla="*/ 123518 w 688976"/>
              <a:gd name="T75" fmla="*/ 827337 h 1027113"/>
              <a:gd name="T76" fmla="*/ 133377 w 688976"/>
              <a:gd name="T77" fmla="*/ 716103 h 1027113"/>
              <a:gd name="T78" fmla="*/ 131359 w 688976"/>
              <a:gd name="T79" fmla="*/ 647759 h 1027113"/>
              <a:gd name="T80" fmla="*/ 67640 w 688976"/>
              <a:gd name="T81" fmla="*/ 739033 h 1027113"/>
              <a:gd name="T82" fmla="*/ 49994 w 688976"/>
              <a:gd name="T83" fmla="*/ 804792 h 1027113"/>
              <a:gd name="T84" fmla="*/ 69601 w 688976"/>
              <a:gd name="T85" fmla="*/ 832271 h 1027113"/>
              <a:gd name="T86" fmla="*/ 33331 w 688976"/>
              <a:gd name="T87" fmla="*/ 899992 h 1027113"/>
              <a:gd name="T88" fmla="*/ 0 w 688976"/>
              <a:gd name="T89" fmla="*/ 895085 h 1027113"/>
              <a:gd name="T90" fmla="*/ 6862 w 688976"/>
              <a:gd name="T91" fmla="*/ 771422 h 1027113"/>
              <a:gd name="T92" fmla="*/ 36271 w 688976"/>
              <a:gd name="T93" fmla="*/ 685053 h 1027113"/>
              <a:gd name="T94" fmla="*/ 76463 w 688976"/>
              <a:gd name="T95" fmla="*/ 600649 h 1027113"/>
              <a:gd name="T96" fmla="*/ 150967 w 688976"/>
              <a:gd name="T97" fmla="*/ 584945 h 1027113"/>
              <a:gd name="T98" fmla="*/ 194507 w 688976"/>
              <a:gd name="T99" fmla="*/ 533992 h 1027113"/>
              <a:gd name="T100" fmla="*/ 261553 w 688976"/>
              <a:gd name="T101" fmla="*/ 507414 h 1027113"/>
              <a:gd name="T102" fmla="*/ 368465 w 688976"/>
              <a:gd name="T103" fmla="*/ 459082 h 1027113"/>
              <a:gd name="T104" fmla="*/ 425269 w 688976"/>
              <a:gd name="T105" fmla="*/ 268779 h 1027113"/>
              <a:gd name="T106" fmla="*/ 375321 w 688976"/>
              <a:gd name="T107" fmla="*/ 267798 h 1027113"/>
              <a:gd name="T108" fmla="*/ 306764 w 688976"/>
              <a:gd name="T109" fmla="*/ 255045 h 1027113"/>
              <a:gd name="T110" fmla="*/ 243106 w 688976"/>
              <a:gd name="T111" fmla="*/ 239351 h 1027113"/>
              <a:gd name="T112" fmla="*/ 245064 w 688976"/>
              <a:gd name="T113" fmla="*/ 161855 h 1027113"/>
              <a:gd name="T114" fmla="*/ 386094 w 688976"/>
              <a:gd name="T115" fmla="*/ 77495 h 1027113"/>
              <a:gd name="T116" fmla="*/ 467383 w 688976"/>
              <a:gd name="T117" fmla="*/ 31391 h 1027113"/>
              <a:gd name="T118" fmla="*/ 577073 w 688976"/>
              <a:gd name="T119" fmla="*/ 0 h 10271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88976" h="1027113">
                <a:moveTo>
                  <a:pt x="130542" y="309141"/>
                </a:moveTo>
                <a:lnTo>
                  <a:pt x="126817" y="311264"/>
                </a:lnTo>
                <a:lnTo>
                  <a:pt x="123623" y="313918"/>
                </a:lnTo>
                <a:lnTo>
                  <a:pt x="118301" y="321879"/>
                </a:lnTo>
                <a:lnTo>
                  <a:pt x="115120" y="328619"/>
                </a:lnTo>
                <a:lnTo>
                  <a:pt x="124884" y="331258"/>
                </a:lnTo>
                <a:lnTo>
                  <a:pt x="144463" y="334433"/>
                </a:lnTo>
                <a:lnTo>
                  <a:pt x="149177" y="334681"/>
                </a:lnTo>
                <a:lnTo>
                  <a:pt x="148675" y="322625"/>
                </a:lnTo>
                <a:lnTo>
                  <a:pt x="147572" y="313799"/>
                </a:lnTo>
                <a:lnTo>
                  <a:pt x="147041" y="313387"/>
                </a:lnTo>
                <a:lnTo>
                  <a:pt x="138526" y="309672"/>
                </a:lnTo>
                <a:lnTo>
                  <a:pt x="134800" y="309141"/>
                </a:lnTo>
                <a:lnTo>
                  <a:pt x="130542" y="309141"/>
                </a:lnTo>
                <a:close/>
                <a:moveTo>
                  <a:pt x="311505" y="0"/>
                </a:moveTo>
                <a:lnTo>
                  <a:pt x="313091" y="529"/>
                </a:lnTo>
                <a:lnTo>
                  <a:pt x="313620" y="529"/>
                </a:lnTo>
                <a:lnTo>
                  <a:pt x="314677" y="2645"/>
                </a:lnTo>
                <a:lnTo>
                  <a:pt x="315206" y="3702"/>
                </a:lnTo>
                <a:lnTo>
                  <a:pt x="314677" y="8991"/>
                </a:lnTo>
                <a:lnTo>
                  <a:pt x="313091" y="14809"/>
                </a:lnTo>
                <a:lnTo>
                  <a:pt x="308333" y="25916"/>
                </a:lnTo>
                <a:lnTo>
                  <a:pt x="304104" y="43369"/>
                </a:lnTo>
                <a:lnTo>
                  <a:pt x="304633" y="47072"/>
                </a:lnTo>
                <a:lnTo>
                  <a:pt x="306219" y="50774"/>
                </a:lnTo>
                <a:lnTo>
                  <a:pt x="307805" y="52889"/>
                </a:lnTo>
                <a:lnTo>
                  <a:pt x="309919" y="55005"/>
                </a:lnTo>
                <a:lnTo>
                  <a:pt x="315206" y="58707"/>
                </a:lnTo>
                <a:lnTo>
                  <a:pt x="322079" y="63467"/>
                </a:lnTo>
                <a:lnTo>
                  <a:pt x="326308" y="67170"/>
                </a:lnTo>
                <a:lnTo>
                  <a:pt x="331066" y="70872"/>
                </a:lnTo>
                <a:lnTo>
                  <a:pt x="334767" y="75103"/>
                </a:lnTo>
                <a:lnTo>
                  <a:pt x="337939" y="79863"/>
                </a:lnTo>
                <a:lnTo>
                  <a:pt x="343754" y="88854"/>
                </a:lnTo>
                <a:lnTo>
                  <a:pt x="349041" y="99432"/>
                </a:lnTo>
                <a:lnTo>
                  <a:pt x="354328" y="112654"/>
                </a:lnTo>
                <a:lnTo>
                  <a:pt x="358557" y="123232"/>
                </a:lnTo>
                <a:lnTo>
                  <a:pt x="360672" y="129050"/>
                </a:lnTo>
                <a:lnTo>
                  <a:pt x="363315" y="142801"/>
                </a:lnTo>
                <a:lnTo>
                  <a:pt x="367016" y="156023"/>
                </a:lnTo>
                <a:lnTo>
                  <a:pt x="373360" y="179295"/>
                </a:lnTo>
                <a:lnTo>
                  <a:pt x="379704" y="199393"/>
                </a:lnTo>
                <a:lnTo>
                  <a:pt x="382347" y="213673"/>
                </a:lnTo>
                <a:lnTo>
                  <a:pt x="381818" y="239060"/>
                </a:lnTo>
                <a:lnTo>
                  <a:pt x="378646" y="271322"/>
                </a:lnTo>
                <a:lnTo>
                  <a:pt x="371245" y="310989"/>
                </a:lnTo>
                <a:lnTo>
                  <a:pt x="364901" y="340078"/>
                </a:lnTo>
                <a:lnTo>
                  <a:pt x="363315" y="358589"/>
                </a:lnTo>
                <a:lnTo>
                  <a:pt x="363844" y="372341"/>
                </a:lnTo>
                <a:lnTo>
                  <a:pt x="365958" y="385563"/>
                </a:lnTo>
                <a:lnTo>
                  <a:pt x="374946" y="408305"/>
                </a:lnTo>
                <a:lnTo>
                  <a:pt x="383404" y="428403"/>
                </a:lnTo>
                <a:lnTo>
                  <a:pt x="386576" y="434221"/>
                </a:lnTo>
                <a:lnTo>
                  <a:pt x="389220" y="439510"/>
                </a:lnTo>
                <a:lnTo>
                  <a:pt x="396621" y="449030"/>
                </a:lnTo>
                <a:lnTo>
                  <a:pt x="405080" y="458021"/>
                </a:lnTo>
                <a:lnTo>
                  <a:pt x="414067" y="467012"/>
                </a:lnTo>
                <a:lnTo>
                  <a:pt x="433628" y="484995"/>
                </a:lnTo>
                <a:lnTo>
                  <a:pt x="452660" y="500862"/>
                </a:lnTo>
                <a:lnTo>
                  <a:pt x="470635" y="514084"/>
                </a:lnTo>
                <a:lnTo>
                  <a:pt x="478037" y="520431"/>
                </a:lnTo>
                <a:lnTo>
                  <a:pt x="484381" y="526777"/>
                </a:lnTo>
                <a:lnTo>
                  <a:pt x="489667" y="533653"/>
                </a:lnTo>
                <a:lnTo>
                  <a:pt x="494954" y="541057"/>
                </a:lnTo>
                <a:lnTo>
                  <a:pt x="499712" y="555338"/>
                </a:lnTo>
                <a:lnTo>
                  <a:pt x="503413" y="571733"/>
                </a:lnTo>
                <a:lnTo>
                  <a:pt x="509757" y="587071"/>
                </a:lnTo>
                <a:lnTo>
                  <a:pt x="516629" y="600822"/>
                </a:lnTo>
                <a:lnTo>
                  <a:pt x="520859" y="613516"/>
                </a:lnTo>
                <a:lnTo>
                  <a:pt x="521388" y="616160"/>
                </a:lnTo>
                <a:lnTo>
                  <a:pt x="522974" y="618276"/>
                </a:lnTo>
                <a:lnTo>
                  <a:pt x="524560" y="618805"/>
                </a:lnTo>
                <a:lnTo>
                  <a:pt x="526146" y="619862"/>
                </a:lnTo>
                <a:lnTo>
                  <a:pt x="530375" y="621449"/>
                </a:lnTo>
                <a:lnTo>
                  <a:pt x="535133" y="622507"/>
                </a:lnTo>
                <a:lnTo>
                  <a:pt x="547821" y="626738"/>
                </a:lnTo>
                <a:lnTo>
                  <a:pt x="558923" y="630969"/>
                </a:lnTo>
                <a:lnTo>
                  <a:pt x="567911" y="636258"/>
                </a:lnTo>
                <a:lnTo>
                  <a:pt x="576369" y="643134"/>
                </a:lnTo>
                <a:lnTo>
                  <a:pt x="583771" y="649480"/>
                </a:lnTo>
                <a:lnTo>
                  <a:pt x="589586" y="658472"/>
                </a:lnTo>
                <a:lnTo>
                  <a:pt x="596459" y="667463"/>
                </a:lnTo>
                <a:lnTo>
                  <a:pt x="602274" y="678570"/>
                </a:lnTo>
                <a:lnTo>
                  <a:pt x="625007" y="710832"/>
                </a:lnTo>
                <a:lnTo>
                  <a:pt x="646682" y="747854"/>
                </a:lnTo>
                <a:lnTo>
                  <a:pt x="668358" y="794926"/>
                </a:lnTo>
                <a:lnTo>
                  <a:pt x="677345" y="821899"/>
                </a:lnTo>
                <a:lnTo>
                  <a:pt x="685804" y="840940"/>
                </a:lnTo>
                <a:lnTo>
                  <a:pt x="688447" y="847815"/>
                </a:lnTo>
                <a:lnTo>
                  <a:pt x="688976" y="853104"/>
                </a:lnTo>
                <a:lnTo>
                  <a:pt x="687390" y="856806"/>
                </a:lnTo>
                <a:lnTo>
                  <a:pt x="686861" y="858393"/>
                </a:lnTo>
                <a:lnTo>
                  <a:pt x="685275" y="858922"/>
                </a:lnTo>
                <a:lnTo>
                  <a:pt x="682103" y="860509"/>
                </a:lnTo>
                <a:lnTo>
                  <a:pt x="677345" y="860509"/>
                </a:lnTo>
                <a:lnTo>
                  <a:pt x="672059" y="859980"/>
                </a:lnTo>
                <a:lnTo>
                  <a:pt x="665186" y="858393"/>
                </a:lnTo>
                <a:lnTo>
                  <a:pt x="653027" y="853633"/>
                </a:lnTo>
                <a:lnTo>
                  <a:pt x="642453" y="848344"/>
                </a:lnTo>
                <a:lnTo>
                  <a:pt x="633994" y="843584"/>
                </a:lnTo>
                <a:lnTo>
                  <a:pt x="625536" y="837237"/>
                </a:lnTo>
                <a:lnTo>
                  <a:pt x="618663" y="829833"/>
                </a:lnTo>
                <a:lnTo>
                  <a:pt x="612319" y="821899"/>
                </a:lnTo>
                <a:lnTo>
                  <a:pt x="605975" y="812908"/>
                </a:lnTo>
                <a:lnTo>
                  <a:pt x="600688" y="802330"/>
                </a:lnTo>
                <a:lnTo>
                  <a:pt x="594873" y="790166"/>
                </a:lnTo>
                <a:lnTo>
                  <a:pt x="590643" y="778530"/>
                </a:lnTo>
                <a:lnTo>
                  <a:pt x="585885" y="765308"/>
                </a:lnTo>
                <a:lnTo>
                  <a:pt x="582185" y="752615"/>
                </a:lnTo>
                <a:lnTo>
                  <a:pt x="579013" y="744681"/>
                </a:lnTo>
                <a:lnTo>
                  <a:pt x="574783" y="731988"/>
                </a:lnTo>
                <a:lnTo>
                  <a:pt x="570025" y="717708"/>
                </a:lnTo>
                <a:lnTo>
                  <a:pt x="566325" y="707130"/>
                </a:lnTo>
                <a:lnTo>
                  <a:pt x="558394" y="688619"/>
                </a:lnTo>
                <a:lnTo>
                  <a:pt x="553636" y="680156"/>
                </a:lnTo>
                <a:lnTo>
                  <a:pt x="549936" y="673810"/>
                </a:lnTo>
                <a:lnTo>
                  <a:pt x="544649" y="667463"/>
                </a:lnTo>
                <a:lnTo>
                  <a:pt x="539362" y="663232"/>
                </a:lnTo>
                <a:lnTo>
                  <a:pt x="533547" y="657943"/>
                </a:lnTo>
                <a:lnTo>
                  <a:pt x="533547" y="681743"/>
                </a:lnTo>
                <a:lnTo>
                  <a:pt x="533018" y="691792"/>
                </a:lnTo>
                <a:lnTo>
                  <a:pt x="530375" y="700254"/>
                </a:lnTo>
                <a:lnTo>
                  <a:pt x="527732" y="709245"/>
                </a:lnTo>
                <a:lnTo>
                  <a:pt x="524031" y="719294"/>
                </a:lnTo>
                <a:lnTo>
                  <a:pt x="516629" y="731988"/>
                </a:lnTo>
                <a:lnTo>
                  <a:pt x="508699" y="743623"/>
                </a:lnTo>
                <a:lnTo>
                  <a:pt x="504999" y="748912"/>
                </a:lnTo>
                <a:lnTo>
                  <a:pt x="502355" y="754201"/>
                </a:lnTo>
                <a:lnTo>
                  <a:pt x="499712" y="758961"/>
                </a:lnTo>
                <a:lnTo>
                  <a:pt x="498655" y="764250"/>
                </a:lnTo>
                <a:lnTo>
                  <a:pt x="497597" y="769539"/>
                </a:lnTo>
                <a:lnTo>
                  <a:pt x="497597" y="774299"/>
                </a:lnTo>
                <a:lnTo>
                  <a:pt x="497597" y="786464"/>
                </a:lnTo>
                <a:lnTo>
                  <a:pt x="501298" y="799157"/>
                </a:lnTo>
                <a:lnTo>
                  <a:pt x="503413" y="806033"/>
                </a:lnTo>
                <a:lnTo>
                  <a:pt x="504999" y="811322"/>
                </a:lnTo>
                <a:lnTo>
                  <a:pt x="513986" y="827717"/>
                </a:lnTo>
                <a:lnTo>
                  <a:pt x="520859" y="841997"/>
                </a:lnTo>
                <a:lnTo>
                  <a:pt x="524560" y="849402"/>
                </a:lnTo>
                <a:lnTo>
                  <a:pt x="525088" y="856806"/>
                </a:lnTo>
                <a:lnTo>
                  <a:pt x="525088" y="863682"/>
                </a:lnTo>
                <a:lnTo>
                  <a:pt x="524560" y="871615"/>
                </a:lnTo>
                <a:lnTo>
                  <a:pt x="518744" y="889069"/>
                </a:lnTo>
                <a:lnTo>
                  <a:pt x="510285" y="917629"/>
                </a:lnTo>
                <a:lnTo>
                  <a:pt x="502884" y="945131"/>
                </a:lnTo>
                <a:lnTo>
                  <a:pt x="492624" y="987732"/>
                </a:lnTo>
                <a:lnTo>
                  <a:pt x="493714" y="987954"/>
                </a:lnTo>
                <a:lnTo>
                  <a:pt x="491042" y="996950"/>
                </a:lnTo>
                <a:lnTo>
                  <a:pt x="487301" y="998538"/>
                </a:lnTo>
                <a:lnTo>
                  <a:pt x="485164" y="1000125"/>
                </a:lnTo>
                <a:lnTo>
                  <a:pt x="483560" y="1001184"/>
                </a:lnTo>
                <a:lnTo>
                  <a:pt x="483026" y="1002771"/>
                </a:lnTo>
                <a:lnTo>
                  <a:pt x="481957" y="1006475"/>
                </a:lnTo>
                <a:lnTo>
                  <a:pt x="480888" y="1011238"/>
                </a:lnTo>
                <a:lnTo>
                  <a:pt x="477148" y="1018117"/>
                </a:lnTo>
                <a:lnTo>
                  <a:pt x="439739" y="1027113"/>
                </a:lnTo>
                <a:lnTo>
                  <a:pt x="441342" y="1021821"/>
                </a:lnTo>
                <a:lnTo>
                  <a:pt x="443480" y="1012825"/>
                </a:lnTo>
                <a:lnTo>
                  <a:pt x="452030" y="997479"/>
                </a:lnTo>
                <a:lnTo>
                  <a:pt x="459036" y="983143"/>
                </a:lnTo>
                <a:lnTo>
                  <a:pt x="461648" y="977394"/>
                </a:lnTo>
                <a:lnTo>
                  <a:pt x="469049" y="963114"/>
                </a:lnTo>
                <a:lnTo>
                  <a:pt x="476979" y="946718"/>
                </a:lnTo>
                <a:lnTo>
                  <a:pt x="479094" y="925562"/>
                </a:lnTo>
                <a:lnTo>
                  <a:pt x="480680" y="921331"/>
                </a:lnTo>
                <a:lnTo>
                  <a:pt x="481209" y="916571"/>
                </a:lnTo>
                <a:lnTo>
                  <a:pt x="481737" y="908638"/>
                </a:lnTo>
                <a:lnTo>
                  <a:pt x="480680" y="899647"/>
                </a:lnTo>
                <a:lnTo>
                  <a:pt x="479094" y="890656"/>
                </a:lnTo>
                <a:lnTo>
                  <a:pt x="479094" y="880078"/>
                </a:lnTo>
                <a:lnTo>
                  <a:pt x="477508" y="870029"/>
                </a:lnTo>
                <a:lnTo>
                  <a:pt x="474336" y="860509"/>
                </a:lnTo>
                <a:lnTo>
                  <a:pt x="471692" y="850989"/>
                </a:lnTo>
                <a:lnTo>
                  <a:pt x="466406" y="840411"/>
                </a:lnTo>
                <a:lnTo>
                  <a:pt x="461119" y="826660"/>
                </a:lnTo>
                <a:lnTo>
                  <a:pt x="453718" y="810264"/>
                </a:lnTo>
                <a:lnTo>
                  <a:pt x="446845" y="795984"/>
                </a:lnTo>
                <a:lnTo>
                  <a:pt x="434686" y="771655"/>
                </a:lnTo>
                <a:lnTo>
                  <a:pt x="428341" y="755788"/>
                </a:lnTo>
                <a:lnTo>
                  <a:pt x="425698" y="748383"/>
                </a:lnTo>
                <a:lnTo>
                  <a:pt x="418297" y="753672"/>
                </a:lnTo>
                <a:lnTo>
                  <a:pt x="408252" y="757375"/>
                </a:lnTo>
                <a:lnTo>
                  <a:pt x="406666" y="760548"/>
                </a:lnTo>
                <a:lnTo>
                  <a:pt x="405609" y="762663"/>
                </a:lnTo>
                <a:lnTo>
                  <a:pt x="404023" y="767952"/>
                </a:lnTo>
                <a:lnTo>
                  <a:pt x="403494" y="779588"/>
                </a:lnTo>
                <a:lnTo>
                  <a:pt x="405609" y="789637"/>
                </a:lnTo>
                <a:lnTo>
                  <a:pt x="410367" y="800215"/>
                </a:lnTo>
                <a:lnTo>
                  <a:pt x="418297" y="815024"/>
                </a:lnTo>
                <a:lnTo>
                  <a:pt x="428341" y="831420"/>
                </a:lnTo>
                <a:lnTo>
                  <a:pt x="432571" y="839353"/>
                </a:lnTo>
                <a:lnTo>
                  <a:pt x="435743" y="848344"/>
                </a:lnTo>
                <a:lnTo>
                  <a:pt x="435743" y="852575"/>
                </a:lnTo>
                <a:lnTo>
                  <a:pt x="434157" y="856278"/>
                </a:lnTo>
                <a:lnTo>
                  <a:pt x="432571" y="858922"/>
                </a:lnTo>
                <a:lnTo>
                  <a:pt x="429927" y="862095"/>
                </a:lnTo>
                <a:lnTo>
                  <a:pt x="423055" y="867384"/>
                </a:lnTo>
                <a:lnTo>
                  <a:pt x="414067" y="874260"/>
                </a:lnTo>
                <a:lnTo>
                  <a:pt x="397679" y="885896"/>
                </a:lnTo>
                <a:lnTo>
                  <a:pt x="379704" y="901762"/>
                </a:lnTo>
                <a:lnTo>
                  <a:pt x="358557" y="918158"/>
                </a:lnTo>
                <a:lnTo>
                  <a:pt x="345340" y="932438"/>
                </a:lnTo>
                <a:lnTo>
                  <a:pt x="331066" y="949363"/>
                </a:lnTo>
                <a:lnTo>
                  <a:pt x="325779" y="957825"/>
                </a:lnTo>
                <a:lnTo>
                  <a:pt x="322079" y="958354"/>
                </a:lnTo>
                <a:lnTo>
                  <a:pt x="319964" y="959940"/>
                </a:lnTo>
                <a:lnTo>
                  <a:pt x="318378" y="961527"/>
                </a:lnTo>
                <a:lnTo>
                  <a:pt x="317321" y="963643"/>
                </a:lnTo>
                <a:lnTo>
                  <a:pt x="316792" y="967345"/>
                </a:lnTo>
                <a:lnTo>
                  <a:pt x="315206" y="972105"/>
                </a:lnTo>
                <a:lnTo>
                  <a:pt x="311505" y="978452"/>
                </a:lnTo>
                <a:lnTo>
                  <a:pt x="293002" y="983212"/>
                </a:lnTo>
                <a:lnTo>
                  <a:pt x="275027" y="987443"/>
                </a:lnTo>
                <a:lnTo>
                  <a:pt x="276613" y="982683"/>
                </a:lnTo>
                <a:lnTo>
                  <a:pt x="279256" y="973692"/>
                </a:lnTo>
                <a:lnTo>
                  <a:pt x="287715" y="958354"/>
                </a:lnTo>
                <a:lnTo>
                  <a:pt x="295116" y="941958"/>
                </a:lnTo>
                <a:lnTo>
                  <a:pt x="298817" y="934554"/>
                </a:lnTo>
                <a:lnTo>
                  <a:pt x="303575" y="928736"/>
                </a:lnTo>
                <a:lnTo>
                  <a:pt x="309391" y="922389"/>
                </a:lnTo>
                <a:lnTo>
                  <a:pt x="315206" y="917629"/>
                </a:lnTo>
                <a:lnTo>
                  <a:pt x="334767" y="900705"/>
                </a:lnTo>
                <a:lnTo>
                  <a:pt x="354328" y="882722"/>
                </a:lnTo>
                <a:lnTo>
                  <a:pt x="365430" y="871615"/>
                </a:lnTo>
                <a:lnTo>
                  <a:pt x="367544" y="868971"/>
                </a:lnTo>
                <a:lnTo>
                  <a:pt x="369130" y="865798"/>
                </a:lnTo>
                <a:lnTo>
                  <a:pt x="371245" y="859980"/>
                </a:lnTo>
                <a:lnTo>
                  <a:pt x="372302" y="853633"/>
                </a:lnTo>
                <a:lnTo>
                  <a:pt x="372831" y="847286"/>
                </a:lnTo>
                <a:lnTo>
                  <a:pt x="371245" y="840940"/>
                </a:lnTo>
                <a:lnTo>
                  <a:pt x="370716" y="836708"/>
                </a:lnTo>
                <a:lnTo>
                  <a:pt x="369130" y="833006"/>
                </a:lnTo>
                <a:lnTo>
                  <a:pt x="365430" y="826131"/>
                </a:lnTo>
                <a:lnTo>
                  <a:pt x="360672" y="820842"/>
                </a:lnTo>
                <a:lnTo>
                  <a:pt x="356442" y="815553"/>
                </a:lnTo>
                <a:lnTo>
                  <a:pt x="351156" y="810264"/>
                </a:lnTo>
                <a:lnTo>
                  <a:pt x="346926" y="806033"/>
                </a:lnTo>
                <a:lnTo>
                  <a:pt x="343225" y="801273"/>
                </a:lnTo>
                <a:lnTo>
                  <a:pt x="335295" y="791224"/>
                </a:lnTo>
                <a:lnTo>
                  <a:pt x="322607" y="764779"/>
                </a:lnTo>
                <a:lnTo>
                  <a:pt x="312563" y="737806"/>
                </a:lnTo>
                <a:lnTo>
                  <a:pt x="302518" y="714534"/>
                </a:lnTo>
                <a:lnTo>
                  <a:pt x="300403" y="707130"/>
                </a:lnTo>
                <a:lnTo>
                  <a:pt x="299346" y="700254"/>
                </a:lnTo>
                <a:lnTo>
                  <a:pt x="299346" y="694436"/>
                </a:lnTo>
                <a:lnTo>
                  <a:pt x="300932" y="687561"/>
                </a:lnTo>
                <a:lnTo>
                  <a:pt x="301989" y="681743"/>
                </a:lnTo>
                <a:lnTo>
                  <a:pt x="304104" y="676454"/>
                </a:lnTo>
                <a:lnTo>
                  <a:pt x="308333" y="665347"/>
                </a:lnTo>
                <a:lnTo>
                  <a:pt x="312563" y="656885"/>
                </a:lnTo>
                <a:lnTo>
                  <a:pt x="314677" y="648952"/>
                </a:lnTo>
                <a:lnTo>
                  <a:pt x="316792" y="642076"/>
                </a:lnTo>
                <a:lnTo>
                  <a:pt x="316792" y="634671"/>
                </a:lnTo>
                <a:lnTo>
                  <a:pt x="316263" y="627796"/>
                </a:lnTo>
                <a:lnTo>
                  <a:pt x="313620" y="621978"/>
                </a:lnTo>
                <a:lnTo>
                  <a:pt x="309919" y="615102"/>
                </a:lnTo>
                <a:lnTo>
                  <a:pt x="303575" y="609285"/>
                </a:lnTo>
                <a:lnTo>
                  <a:pt x="284543" y="591831"/>
                </a:lnTo>
                <a:lnTo>
                  <a:pt x="262339" y="569618"/>
                </a:lnTo>
                <a:lnTo>
                  <a:pt x="240663" y="547404"/>
                </a:lnTo>
                <a:lnTo>
                  <a:pt x="224275" y="526777"/>
                </a:lnTo>
                <a:lnTo>
                  <a:pt x="205242" y="491870"/>
                </a:lnTo>
                <a:lnTo>
                  <a:pt x="181452" y="441097"/>
                </a:lnTo>
                <a:lnTo>
                  <a:pt x="171341" y="421746"/>
                </a:lnTo>
                <a:lnTo>
                  <a:pt x="168276" y="421746"/>
                </a:lnTo>
                <a:lnTo>
                  <a:pt x="166159" y="421746"/>
                </a:lnTo>
                <a:lnTo>
                  <a:pt x="162455" y="421217"/>
                </a:lnTo>
                <a:lnTo>
                  <a:pt x="156105" y="415925"/>
                </a:lnTo>
                <a:lnTo>
                  <a:pt x="141288" y="402167"/>
                </a:lnTo>
                <a:lnTo>
                  <a:pt x="128059" y="391054"/>
                </a:lnTo>
                <a:lnTo>
                  <a:pt x="119063" y="384175"/>
                </a:lnTo>
                <a:lnTo>
                  <a:pt x="110067" y="377825"/>
                </a:lnTo>
                <a:lnTo>
                  <a:pt x="101189" y="368947"/>
                </a:lnTo>
                <a:lnTo>
                  <a:pt x="100205" y="373361"/>
                </a:lnTo>
                <a:lnTo>
                  <a:pt x="100205" y="380261"/>
                </a:lnTo>
                <a:lnTo>
                  <a:pt x="99673" y="382384"/>
                </a:lnTo>
                <a:lnTo>
                  <a:pt x="99141" y="384507"/>
                </a:lnTo>
                <a:lnTo>
                  <a:pt x="96479" y="388222"/>
                </a:lnTo>
                <a:lnTo>
                  <a:pt x="94883" y="389814"/>
                </a:lnTo>
                <a:lnTo>
                  <a:pt x="94351" y="392468"/>
                </a:lnTo>
                <a:lnTo>
                  <a:pt x="94351" y="394591"/>
                </a:lnTo>
                <a:lnTo>
                  <a:pt x="93818" y="397245"/>
                </a:lnTo>
                <a:lnTo>
                  <a:pt x="94883" y="399898"/>
                </a:lnTo>
                <a:lnTo>
                  <a:pt x="96479" y="401491"/>
                </a:lnTo>
                <a:lnTo>
                  <a:pt x="101270" y="403614"/>
                </a:lnTo>
                <a:lnTo>
                  <a:pt x="102866" y="405206"/>
                </a:lnTo>
                <a:lnTo>
                  <a:pt x="103931" y="406267"/>
                </a:lnTo>
                <a:lnTo>
                  <a:pt x="104995" y="409452"/>
                </a:lnTo>
                <a:lnTo>
                  <a:pt x="104995" y="413167"/>
                </a:lnTo>
                <a:lnTo>
                  <a:pt x="105527" y="417944"/>
                </a:lnTo>
                <a:lnTo>
                  <a:pt x="105527" y="423782"/>
                </a:lnTo>
                <a:lnTo>
                  <a:pt x="105527" y="431213"/>
                </a:lnTo>
                <a:lnTo>
                  <a:pt x="103931" y="434397"/>
                </a:lnTo>
                <a:lnTo>
                  <a:pt x="101802" y="436520"/>
                </a:lnTo>
                <a:lnTo>
                  <a:pt x="95947" y="440235"/>
                </a:lnTo>
                <a:lnTo>
                  <a:pt x="85303" y="446073"/>
                </a:lnTo>
                <a:lnTo>
                  <a:pt x="81577" y="447666"/>
                </a:lnTo>
                <a:lnTo>
                  <a:pt x="77852" y="449258"/>
                </a:lnTo>
                <a:lnTo>
                  <a:pt x="74126" y="449789"/>
                </a:lnTo>
                <a:lnTo>
                  <a:pt x="70400" y="450850"/>
                </a:lnTo>
                <a:lnTo>
                  <a:pt x="68804" y="449789"/>
                </a:lnTo>
                <a:lnTo>
                  <a:pt x="67207" y="449258"/>
                </a:lnTo>
                <a:lnTo>
                  <a:pt x="67207" y="447666"/>
                </a:lnTo>
                <a:lnTo>
                  <a:pt x="66675" y="446073"/>
                </a:lnTo>
                <a:lnTo>
                  <a:pt x="66675" y="443420"/>
                </a:lnTo>
                <a:lnTo>
                  <a:pt x="66675" y="440235"/>
                </a:lnTo>
                <a:lnTo>
                  <a:pt x="67207" y="432805"/>
                </a:lnTo>
                <a:lnTo>
                  <a:pt x="68272" y="421659"/>
                </a:lnTo>
                <a:lnTo>
                  <a:pt x="68272" y="412636"/>
                </a:lnTo>
                <a:lnTo>
                  <a:pt x="68804" y="405737"/>
                </a:lnTo>
                <a:lnTo>
                  <a:pt x="70400" y="398306"/>
                </a:lnTo>
                <a:lnTo>
                  <a:pt x="71997" y="386099"/>
                </a:lnTo>
                <a:lnTo>
                  <a:pt x="70400" y="376546"/>
                </a:lnTo>
                <a:lnTo>
                  <a:pt x="70400" y="371238"/>
                </a:lnTo>
                <a:lnTo>
                  <a:pt x="70933" y="365931"/>
                </a:lnTo>
                <a:lnTo>
                  <a:pt x="72529" y="361685"/>
                </a:lnTo>
                <a:lnTo>
                  <a:pt x="75723" y="357439"/>
                </a:lnTo>
                <a:lnTo>
                  <a:pt x="77852" y="353724"/>
                </a:lnTo>
                <a:lnTo>
                  <a:pt x="78371" y="352515"/>
                </a:lnTo>
                <a:lnTo>
                  <a:pt x="70908" y="349250"/>
                </a:lnTo>
                <a:lnTo>
                  <a:pt x="68263" y="347662"/>
                </a:lnTo>
                <a:lnTo>
                  <a:pt x="62971" y="348721"/>
                </a:lnTo>
                <a:lnTo>
                  <a:pt x="59267" y="350837"/>
                </a:lnTo>
                <a:lnTo>
                  <a:pt x="56092" y="353483"/>
                </a:lnTo>
                <a:lnTo>
                  <a:pt x="50800" y="361421"/>
                </a:lnTo>
                <a:lnTo>
                  <a:pt x="46567" y="370416"/>
                </a:lnTo>
                <a:lnTo>
                  <a:pt x="41275" y="383646"/>
                </a:lnTo>
                <a:lnTo>
                  <a:pt x="36512" y="398462"/>
                </a:lnTo>
                <a:lnTo>
                  <a:pt x="33867" y="412750"/>
                </a:lnTo>
                <a:lnTo>
                  <a:pt x="33867" y="419629"/>
                </a:lnTo>
                <a:lnTo>
                  <a:pt x="32808" y="421746"/>
                </a:lnTo>
                <a:lnTo>
                  <a:pt x="32279" y="423862"/>
                </a:lnTo>
                <a:lnTo>
                  <a:pt x="29104" y="427567"/>
                </a:lnTo>
                <a:lnTo>
                  <a:pt x="27517" y="429154"/>
                </a:lnTo>
                <a:lnTo>
                  <a:pt x="26987" y="431271"/>
                </a:lnTo>
                <a:lnTo>
                  <a:pt x="26987" y="433917"/>
                </a:lnTo>
                <a:lnTo>
                  <a:pt x="26987" y="436562"/>
                </a:lnTo>
                <a:lnTo>
                  <a:pt x="27517" y="439208"/>
                </a:lnTo>
                <a:lnTo>
                  <a:pt x="29633" y="440267"/>
                </a:lnTo>
                <a:lnTo>
                  <a:pt x="32279" y="441325"/>
                </a:lnTo>
                <a:lnTo>
                  <a:pt x="33867" y="441854"/>
                </a:lnTo>
                <a:lnTo>
                  <a:pt x="35983" y="443442"/>
                </a:lnTo>
                <a:lnTo>
                  <a:pt x="36512" y="445558"/>
                </a:lnTo>
                <a:lnTo>
                  <a:pt x="37571" y="448733"/>
                </a:lnTo>
                <a:lnTo>
                  <a:pt x="38100" y="452438"/>
                </a:lnTo>
                <a:lnTo>
                  <a:pt x="38100" y="457200"/>
                </a:lnTo>
                <a:lnTo>
                  <a:pt x="38629" y="463021"/>
                </a:lnTo>
                <a:lnTo>
                  <a:pt x="38629" y="470429"/>
                </a:lnTo>
                <a:lnTo>
                  <a:pt x="36512" y="473604"/>
                </a:lnTo>
                <a:lnTo>
                  <a:pt x="34396" y="475721"/>
                </a:lnTo>
                <a:lnTo>
                  <a:pt x="29104" y="479425"/>
                </a:lnTo>
                <a:lnTo>
                  <a:pt x="17992" y="485246"/>
                </a:lnTo>
                <a:lnTo>
                  <a:pt x="14817" y="486833"/>
                </a:lnTo>
                <a:lnTo>
                  <a:pt x="11112" y="488421"/>
                </a:lnTo>
                <a:lnTo>
                  <a:pt x="3704" y="488950"/>
                </a:lnTo>
                <a:lnTo>
                  <a:pt x="1587" y="488950"/>
                </a:lnTo>
                <a:lnTo>
                  <a:pt x="529" y="488421"/>
                </a:lnTo>
                <a:lnTo>
                  <a:pt x="0" y="486833"/>
                </a:lnTo>
                <a:lnTo>
                  <a:pt x="0" y="485246"/>
                </a:lnTo>
                <a:lnTo>
                  <a:pt x="0" y="482600"/>
                </a:lnTo>
                <a:lnTo>
                  <a:pt x="0" y="479425"/>
                </a:lnTo>
                <a:lnTo>
                  <a:pt x="0" y="472017"/>
                </a:lnTo>
                <a:lnTo>
                  <a:pt x="529" y="460904"/>
                </a:lnTo>
                <a:lnTo>
                  <a:pt x="529" y="450850"/>
                </a:lnTo>
                <a:lnTo>
                  <a:pt x="1587" y="444500"/>
                </a:lnTo>
                <a:lnTo>
                  <a:pt x="3175" y="437621"/>
                </a:lnTo>
                <a:lnTo>
                  <a:pt x="5292" y="425450"/>
                </a:lnTo>
                <a:lnTo>
                  <a:pt x="3704" y="415925"/>
                </a:lnTo>
                <a:lnTo>
                  <a:pt x="3704" y="410633"/>
                </a:lnTo>
                <a:lnTo>
                  <a:pt x="4233" y="405342"/>
                </a:lnTo>
                <a:lnTo>
                  <a:pt x="5821" y="401108"/>
                </a:lnTo>
                <a:lnTo>
                  <a:pt x="7937" y="396346"/>
                </a:lnTo>
                <a:lnTo>
                  <a:pt x="10583" y="393171"/>
                </a:lnTo>
                <a:lnTo>
                  <a:pt x="12171" y="389467"/>
                </a:lnTo>
                <a:lnTo>
                  <a:pt x="14817" y="382058"/>
                </a:lnTo>
                <a:lnTo>
                  <a:pt x="19579" y="369358"/>
                </a:lnTo>
                <a:lnTo>
                  <a:pt x="23812" y="361421"/>
                </a:lnTo>
                <a:lnTo>
                  <a:pt x="27517" y="354541"/>
                </a:lnTo>
                <a:lnTo>
                  <a:pt x="31221" y="347662"/>
                </a:lnTo>
                <a:lnTo>
                  <a:pt x="32279" y="343429"/>
                </a:lnTo>
                <a:lnTo>
                  <a:pt x="32808" y="338666"/>
                </a:lnTo>
                <a:lnTo>
                  <a:pt x="34925" y="331258"/>
                </a:lnTo>
                <a:lnTo>
                  <a:pt x="38100" y="327554"/>
                </a:lnTo>
                <a:lnTo>
                  <a:pt x="41275" y="323850"/>
                </a:lnTo>
                <a:lnTo>
                  <a:pt x="47625" y="318558"/>
                </a:lnTo>
                <a:lnTo>
                  <a:pt x="50800" y="316441"/>
                </a:lnTo>
                <a:lnTo>
                  <a:pt x="53975" y="315383"/>
                </a:lnTo>
                <a:lnTo>
                  <a:pt x="59267" y="313266"/>
                </a:lnTo>
                <a:lnTo>
                  <a:pt x="62971" y="312737"/>
                </a:lnTo>
                <a:lnTo>
                  <a:pt x="66675" y="312737"/>
                </a:lnTo>
                <a:lnTo>
                  <a:pt x="74083" y="313266"/>
                </a:lnTo>
                <a:lnTo>
                  <a:pt x="81492" y="315383"/>
                </a:lnTo>
                <a:lnTo>
                  <a:pt x="89958" y="318558"/>
                </a:lnTo>
                <a:lnTo>
                  <a:pt x="92195" y="319637"/>
                </a:lnTo>
                <a:lnTo>
                  <a:pt x="94351" y="314979"/>
                </a:lnTo>
                <a:lnTo>
                  <a:pt x="98076" y="308079"/>
                </a:lnTo>
                <a:lnTo>
                  <a:pt x="99673" y="303833"/>
                </a:lnTo>
                <a:lnTo>
                  <a:pt x="100205" y="299057"/>
                </a:lnTo>
                <a:lnTo>
                  <a:pt x="102866" y="291626"/>
                </a:lnTo>
                <a:lnTo>
                  <a:pt x="104995" y="287911"/>
                </a:lnTo>
                <a:lnTo>
                  <a:pt x="108188" y="284196"/>
                </a:lnTo>
                <a:lnTo>
                  <a:pt x="115640" y="278888"/>
                </a:lnTo>
                <a:lnTo>
                  <a:pt x="117769" y="276765"/>
                </a:lnTo>
                <a:lnTo>
                  <a:pt x="120962" y="275704"/>
                </a:lnTo>
                <a:lnTo>
                  <a:pt x="126817" y="273581"/>
                </a:lnTo>
                <a:lnTo>
                  <a:pt x="130542" y="273050"/>
                </a:lnTo>
                <a:lnTo>
                  <a:pt x="134268" y="273050"/>
                </a:lnTo>
                <a:lnTo>
                  <a:pt x="141187" y="273581"/>
                </a:lnTo>
                <a:lnTo>
                  <a:pt x="148638" y="275704"/>
                </a:lnTo>
                <a:lnTo>
                  <a:pt x="156621" y="278888"/>
                </a:lnTo>
                <a:lnTo>
                  <a:pt x="161259" y="280912"/>
                </a:lnTo>
                <a:lnTo>
                  <a:pt x="172465" y="273438"/>
                </a:lnTo>
                <a:lnTo>
                  <a:pt x="179866" y="267620"/>
                </a:lnTo>
                <a:lnTo>
                  <a:pt x="185153" y="262331"/>
                </a:lnTo>
                <a:lnTo>
                  <a:pt x="188854" y="258629"/>
                </a:lnTo>
                <a:lnTo>
                  <a:pt x="198898" y="247522"/>
                </a:lnTo>
                <a:lnTo>
                  <a:pt x="205242" y="233771"/>
                </a:lnTo>
                <a:lnTo>
                  <a:pt x="214230" y="209971"/>
                </a:lnTo>
                <a:lnTo>
                  <a:pt x="220574" y="188815"/>
                </a:lnTo>
                <a:lnTo>
                  <a:pt x="224803" y="173477"/>
                </a:lnTo>
                <a:lnTo>
                  <a:pt x="228504" y="161312"/>
                </a:lnTo>
                <a:lnTo>
                  <a:pt x="231676" y="148090"/>
                </a:lnTo>
                <a:lnTo>
                  <a:pt x="230619" y="145446"/>
                </a:lnTo>
                <a:lnTo>
                  <a:pt x="229561" y="144917"/>
                </a:lnTo>
                <a:lnTo>
                  <a:pt x="228504" y="144388"/>
                </a:lnTo>
                <a:lnTo>
                  <a:pt x="226918" y="144388"/>
                </a:lnTo>
                <a:lnTo>
                  <a:pt x="223217" y="144917"/>
                </a:lnTo>
                <a:lnTo>
                  <a:pt x="220574" y="144917"/>
                </a:lnTo>
                <a:lnTo>
                  <a:pt x="217402" y="145446"/>
                </a:lnTo>
                <a:lnTo>
                  <a:pt x="211586" y="146503"/>
                </a:lnTo>
                <a:lnTo>
                  <a:pt x="207886" y="145446"/>
                </a:lnTo>
                <a:lnTo>
                  <a:pt x="202599" y="144388"/>
                </a:lnTo>
                <a:lnTo>
                  <a:pt x="195198" y="141743"/>
                </a:lnTo>
                <a:lnTo>
                  <a:pt x="184624" y="136454"/>
                </a:lnTo>
                <a:lnTo>
                  <a:pt x="180924" y="134339"/>
                </a:lnTo>
                <a:lnTo>
                  <a:pt x="177223" y="134339"/>
                </a:lnTo>
                <a:lnTo>
                  <a:pt x="173522" y="134339"/>
                </a:lnTo>
                <a:lnTo>
                  <a:pt x="170350" y="135397"/>
                </a:lnTo>
                <a:lnTo>
                  <a:pt x="167178" y="135926"/>
                </a:lnTo>
                <a:lnTo>
                  <a:pt x="165592" y="137512"/>
                </a:lnTo>
                <a:lnTo>
                  <a:pt x="161891" y="141743"/>
                </a:lnTo>
                <a:lnTo>
                  <a:pt x="161363" y="142801"/>
                </a:lnTo>
                <a:lnTo>
                  <a:pt x="159777" y="142801"/>
                </a:lnTo>
                <a:lnTo>
                  <a:pt x="157662" y="142801"/>
                </a:lnTo>
                <a:lnTo>
                  <a:pt x="150789" y="142801"/>
                </a:lnTo>
                <a:lnTo>
                  <a:pt x="143388" y="137512"/>
                </a:lnTo>
                <a:lnTo>
                  <a:pt x="132815" y="130637"/>
                </a:lnTo>
                <a:lnTo>
                  <a:pt x="131229" y="129050"/>
                </a:lnTo>
                <a:lnTo>
                  <a:pt x="130171" y="127463"/>
                </a:lnTo>
                <a:lnTo>
                  <a:pt x="129114" y="125348"/>
                </a:lnTo>
                <a:lnTo>
                  <a:pt x="126999" y="117414"/>
                </a:lnTo>
                <a:lnTo>
                  <a:pt x="125413" y="105250"/>
                </a:lnTo>
                <a:lnTo>
                  <a:pt x="125942" y="99961"/>
                </a:lnTo>
                <a:lnTo>
                  <a:pt x="126999" y="95730"/>
                </a:lnTo>
                <a:lnTo>
                  <a:pt x="129114" y="90970"/>
                </a:lnTo>
                <a:lnTo>
                  <a:pt x="132286" y="87267"/>
                </a:lnTo>
                <a:lnTo>
                  <a:pt x="135987" y="83036"/>
                </a:lnTo>
                <a:lnTo>
                  <a:pt x="140216" y="79334"/>
                </a:lnTo>
                <a:lnTo>
                  <a:pt x="150261" y="72458"/>
                </a:lnTo>
                <a:lnTo>
                  <a:pt x="157662" y="68756"/>
                </a:lnTo>
                <a:lnTo>
                  <a:pt x="161891" y="66112"/>
                </a:lnTo>
                <a:lnTo>
                  <a:pt x="179338" y="58178"/>
                </a:lnTo>
                <a:lnTo>
                  <a:pt x="193612" y="50774"/>
                </a:lnTo>
                <a:lnTo>
                  <a:pt x="208414" y="41783"/>
                </a:lnTo>
                <a:lnTo>
                  <a:pt x="215816" y="36494"/>
                </a:lnTo>
                <a:lnTo>
                  <a:pt x="224275" y="29089"/>
                </a:lnTo>
                <a:lnTo>
                  <a:pt x="230619" y="22743"/>
                </a:lnTo>
                <a:lnTo>
                  <a:pt x="235905" y="20098"/>
                </a:lnTo>
                <a:lnTo>
                  <a:pt x="239606" y="18511"/>
                </a:lnTo>
                <a:lnTo>
                  <a:pt x="244364" y="16925"/>
                </a:lnTo>
                <a:lnTo>
                  <a:pt x="248065" y="16925"/>
                </a:lnTo>
                <a:lnTo>
                  <a:pt x="252294" y="16925"/>
                </a:lnTo>
                <a:lnTo>
                  <a:pt x="255995" y="18511"/>
                </a:lnTo>
                <a:lnTo>
                  <a:pt x="266040" y="22214"/>
                </a:lnTo>
                <a:lnTo>
                  <a:pt x="268154" y="22743"/>
                </a:lnTo>
                <a:lnTo>
                  <a:pt x="273441" y="20627"/>
                </a:lnTo>
                <a:lnTo>
                  <a:pt x="284014" y="14809"/>
                </a:lnTo>
                <a:lnTo>
                  <a:pt x="307276" y="1058"/>
                </a:lnTo>
                <a:lnTo>
                  <a:pt x="309391" y="529"/>
                </a:lnTo>
                <a:lnTo>
                  <a:pt x="311505"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itchFamily="2"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par>
                          <p:cTn id="9" fill="hold">
                            <p:stCondLst>
                              <p:cond delay="600"/>
                            </p:stCondLst>
                            <p:childTnLst>
                              <p:par>
                                <p:cTn id="10" presetID="23" presetClass="entr" presetSubtype="528" fill="hold" grpId="0" nodeType="afterEffect">
                                  <p:stCondLst>
                                    <p:cond delay="100"/>
                                  </p:stCondLst>
                                  <p:childTnLst>
                                    <p:set>
                                      <p:cBhvr>
                                        <p:cTn id="11" dur="1" fill="hold">
                                          <p:stCondLst>
                                            <p:cond delay="0"/>
                                          </p:stCondLst>
                                        </p:cTn>
                                        <p:tgtEl>
                                          <p:spTgt spid="2"/>
                                        </p:tgtEl>
                                        <p:attrNameLst>
                                          <p:attrName>style.visibility</p:attrName>
                                        </p:attrNameLst>
                                      </p:cBhvr>
                                      <p:to>
                                        <p:strVal val="visible"/>
                                      </p:to>
                                    </p:set>
                                    <p:anim calcmode="lin" valueType="num">
                                      <p:cBhvr>
                                        <p:cTn id="12" dur="300" fill="hold"/>
                                        <p:tgtEl>
                                          <p:spTgt spid="2"/>
                                        </p:tgtEl>
                                        <p:attrNameLst>
                                          <p:attrName>ppt_w</p:attrName>
                                        </p:attrNameLst>
                                      </p:cBhvr>
                                      <p:tavLst>
                                        <p:tav tm="0">
                                          <p:val>
                                            <p:fltVal val="0"/>
                                          </p:val>
                                        </p:tav>
                                        <p:tav tm="100000">
                                          <p:val>
                                            <p:strVal val="#ppt_w"/>
                                          </p:val>
                                        </p:tav>
                                      </p:tavLst>
                                    </p:anim>
                                    <p:anim calcmode="lin" valueType="num">
                                      <p:cBhvr>
                                        <p:cTn id="13" dur="300" fill="hold"/>
                                        <p:tgtEl>
                                          <p:spTgt spid="2"/>
                                        </p:tgtEl>
                                        <p:attrNameLst>
                                          <p:attrName>ppt_h</p:attrName>
                                        </p:attrNameLst>
                                      </p:cBhvr>
                                      <p:tavLst>
                                        <p:tav tm="0">
                                          <p:val>
                                            <p:fltVal val="0"/>
                                          </p:val>
                                        </p:tav>
                                        <p:tav tm="100000">
                                          <p:val>
                                            <p:strVal val="#ppt_h"/>
                                          </p:val>
                                        </p:tav>
                                      </p:tavLst>
                                    </p:anim>
                                    <p:anim calcmode="lin" valueType="num">
                                      <p:cBhvr>
                                        <p:cTn id="14" dur="300" fill="hold"/>
                                        <p:tgtEl>
                                          <p:spTgt spid="2"/>
                                        </p:tgtEl>
                                        <p:attrNameLst>
                                          <p:attrName>ppt_x</p:attrName>
                                        </p:attrNameLst>
                                      </p:cBhvr>
                                      <p:tavLst>
                                        <p:tav tm="0">
                                          <p:val>
                                            <p:fltVal val="0.5"/>
                                          </p:val>
                                        </p:tav>
                                        <p:tav tm="100000">
                                          <p:val>
                                            <p:strVal val="#ppt_x"/>
                                          </p:val>
                                        </p:tav>
                                      </p:tavLst>
                                    </p:anim>
                                    <p:anim calcmode="lin" valueType="num">
                                      <p:cBhvr>
                                        <p:cTn id="15" dur="300" fill="hold"/>
                                        <p:tgtEl>
                                          <p:spTgt spid="2"/>
                                        </p:tgtEl>
                                        <p:attrNameLst>
                                          <p:attrName>ppt_y</p:attrName>
                                        </p:attrNameLst>
                                      </p:cBhvr>
                                      <p:tavLst>
                                        <p:tav tm="0">
                                          <p:val>
                                            <p:fltVal val="0.5"/>
                                          </p:val>
                                        </p:tav>
                                        <p:tav tm="100000">
                                          <p:val>
                                            <p:strVal val="#ppt_y"/>
                                          </p:val>
                                        </p:tav>
                                      </p:tavLst>
                                    </p:anim>
                                  </p:childTnLst>
                                </p:cTn>
                              </p:par>
                              <p:par>
                                <p:cTn id="16" presetID="26" presetClass="emph" presetSubtype="0" fill="hold" grpId="1" nodeType="withEffect">
                                  <p:stCondLst>
                                    <p:cond delay="400"/>
                                  </p:stCondLst>
                                  <p:childTnLst>
                                    <p:animEffect transition="out" filter="fade">
                                      <p:cBhvr>
                                        <p:cTn id="17" dur="300" tmFilter="0, 0; .2, .5; .8, .5; 1, 0"/>
                                        <p:tgtEl>
                                          <p:spTgt spid="2"/>
                                        </p:tgtEl>
                                      </p:cBhvr>
                                    </p:animEffect>
                                    <p:animScale>
                                      <p:cBhvr>
                                        <p:cTn id="18" dur="150" autoRev="1" fill="hold"/>
                                        <p:tgtEl>
                                          <p:spTgt spid="2"/>
                                        </p:tgtEl>
                                      </p:cBhvr>
                                      <p:by x="105000" y="105000"/>
                                    </p:animScale>
                                  </p:childTnLst>
                                </p:cTn>
                              </p:par>
                              <p:par>
                                <p:cTn id="19" presetID="23" presetClass="entr" presetSubtype="528" fill="hold" grpId="0" nodeType="withEffect">
                                  <p:stCondLst>
                                    <p:cond delay="200"/>
                                  </p:stCondLst>
                                  <p:childTnLst>
                                    <p:set>
                                      <p:cBhvr>
                                        <p:cTn id="20" dur="1" fill="hold">
                                          <p:stCondLst>
                                            <p:cond delay="0"/>
                                          </p:stCondLst>
                                        </p:cTn>
                                        <p:tgtEl>
                                          <p:spTgt spid="3"/>
                                        </p:tgtEl>
                                        <p:attrNameLst>
                                          <p:attrName>style.visibility</p:attrName>
                                        </p:attrNameLst>
                                      </p:cBhvr>
                                      <p:to>
                                        <p:strVal val="visible"/>
                                      </p:to>
                                    </p:set>
                                    <p:anim calcmode="lin" valueType="num">
                                      <p:cBhvr>
                                        <p:cTn id="21" dur="300" fill="hold"/>
                                        <p:tgtEl>
                                          <p:spTgt spid="3"/>
                                        </p:tgtEl>
                                        <p:attrNameLst>
                                          <p:attrName>ppt_w</p:attrName>
                                        </p:attrNameLst>
                                      </p:cBhvr>
                                      <p:tavLst>
                                        <p:tav tm="0">
                                          <p:val>
                                            <p:fltVal val="0"/>
                                          </p:val>
                                        </p:tav>
                                        <p:tav tm="100000">
                                          <p:val>
                                            <p:strVal val="#ppt_w"/>
                                          </p:val>
                                        </p:tav>
                                      </p:tavLst>
                                    </p:anim>
                                    <p:anim calcmode="lin" valueType="num">
                                      <p:cBhvr>
                                        <p:cTn id="22" dur="300" fill="hold"/>
                                        <p:tgtEl>
                                          <p:spTgt spid="3"/>
                                        </p:tgtEl>
                                        <p:attrNameLst>
                                          <p:attrName>ppt_h</p:attrName>
                                        </p:attrNameLst>
                                      </p:cBhvr>
                                      <p:tavLst>
                                        <p:tav tm="0">
                                          <p:val>
                                            <p:fltVal val="0"/>
                                          </p:val>
                                        </p:tav>
                                        <p:tav tm="100000">
                                          <p:val>
                                            <p:strVal val="#ppt_h"/>
                                          </p:val>
                                        </p:tav>
                                      </p:tavLst>
                                    </p:anim>
                                    <p:anim calcmode="lin" valueType="num">
                                      <p:cBhvr>
                                        <p:cTn id="23" dur="300" fill="hold"/>
                                        <p:tgtEl>
                                          <p:spTgt spid="3"/>
                                        </p:tgtEl>
                                        <p:attrNameLst>
                                          <p:attrName>ppt_x</p:attrName>
                                        </p:attrNameLst>
                                      </p:cBhvr>
                                      <p:tavLst>
                                        <p:tav tm="0">
                                          <p:val>
                                            <p:fltVal val="0.5"/>
                                          </p:val>
                                        </p:tav>
                                        <p:tav tm="100000">
                                          <p:val>
                                            <p:strVal val="#ppt_x"/>
                                          </p:val>
                                        </p:tav>
                                      </p:tavLst>
                                    </p:anim>
                                    <p:anim calcmode="lin" valueType="num">
                                      <p:cBhvr>
                                        <p:cTn id="24" dur="300" fill="hold"/>
                                        <p:tgtEl>
                                          <p:spTgt spid="3"/>
                                        </p:tgtEl>
                                        <p:attrNameLst>
                                          <p:attrName>ppt_y</p:attrName>
                                        </p:attrNameLst>
                                      </p:cBhvr>
                                      <p:tavLst>
                                        <p:tav tm="0">
                                          <p:val>
                                            <p:fltVal val="0.5"/>
                                          </p:val>
                                        </p:tav>
                                        <p:tav tm="100000">
                                          <p:val>
                                            <p:strVal val="#ppt_y"/>
                                          </p:val>
                                        </p:tav>
                                      </p:tavLst>
                                    </p:anim>
                                  </p:childTnLst>
                                </p:cTn>
                              </p:par>
                              <p:par>
                                <p:cTn id="25" presetID="26" presetClass="emph" presetSubtype="0" fill="hold" grpId="1" nodeType="withEffect">
                                  <p:stCondLst>
                                    <p:cond delay="500"/>
                                  </p:stCondLst>
                                  <p:childTnLst>
                                    <p:animEffect transition="out" filter="fade">
                                      <p:cBhvr>
                                        <p:cTn id="26" dur="300" tmFilter="0, 0; .2, .5; .8, .5; 1, 0"/>
                                        <p:tgtEl>
                                          <p:spTgt spid="3"/>
                                        </p:tgtEl>
                                      </p:cBhvr>
                                    </p:animEffect>
                                    <p:animScale>
                                      <p:cBhvr>
                                        <p:cTn id="27" dur="150" autoRev="1" fill="hold"/>
                                        <p:tgtEl>
                                          <p:spTgt spid="3"/>
                                        </p:tgtEl>
                                      </p:cBhvr>
                                      <p:by x="105000" y="105000"/>
                                    </p:animScale>
                                  </p:childTnLst>
                                </p:cTn>
                              </p:par>
                              <p:par>
                                <p:cTn id="28" presetID="23" presetClass="entr" presetSubtype="528" fill="hold" grpId="0" nodeType="withEffect">
                                  <p:stCondLst>
                                    <p:cond delay="300"/>
                                  </p:stCondLst>
                                  <p:childTnLst>
                                    <p:set>
                                      <p:cBhvr>
                                        <p:cTn id="29" dur="1" fill="hold">
                                          <p:stCondLst>
                                            <p:cond delay="0"/>
                                          </p:stCondLst>
                                        </p:cTn>
                                        <p:tgtEl>
                                          <p:spTgt spid="4"/>
                                        </p:tgtEl>
                                        <p:attrNameLst>
                                          <p:attrName>style.visibility</p:attrName>
                                        </p:attrNameLst>
                                      </p:cBhvr>
                                      <p:to>
                                        <p:strVal val="visible"/>
                                      </p:to>
                                    </p:set>
                                    <p:anim calcmode="lin" valueType="num">
                                      <p:cBhvr>
                                        <p:cTn id="30" dur="300" fill="hold"/>
                                        <p:tgtEl>
                                          <p:spTgt spid="4"/>
                                        </p:tgtEl>
                                        <p:attrNameLst>
                                          <p:attrName>ppt_w</p:attrName>
                                        </p:attrNameLst>
                                      </p:cBhvr>
                                      <p:tavLst>
                                        <p:tav tm="0">
                                          <p:val>
                                            <p:fltVal val="0"/>
                                          </p:val>
                                        </p:tav>
                                        <p:tav tm="100000">
                                          <p:val>
                                            <p:strVal val="#ppt_w"/>
                                          </p:val>
                                        </p:tav>
                                      </p:tavLst>
                                    </p:anim>
                                    <p:anim calcmode="lin" valueType="num">
                                      <p:cBhvr>
                                        <p:cTn id="31" dur="300" fill="hold"/>
                                        <p:tgtEl>
                                          <p:spTgt spid="4"/>
                                        </p:tgtEl>
                                        <p:attrNameLst>
                                          <p:attrName>ppt_h</p:attrName>
                                        </p:attrNameLst>
                                      </p:cBhvr>
                                      <p:tavLst>
                                        <p:tav tm="0">
                                          <p:val>
                                            <p:fltVal val="0"/>
                                          </p:val>
                                        </p:tav>
                                        <p:tav tm="100000">
                                          <p:val>
                                            <p:strVal val="#ppt_h"/>
                                          </p:val>
                                        </p:tav>
                                      </p:tavLst>
                                    </p:anim>
                                    <p:anim calcmode="lin" valueType="num">
                                      <p:cBhvr>
                                        <p:cTn id="32" dur="300" fill="hold"/>
                                        <p:tgtEl>
                                          <p:spTgt spid="4"/>
                                        </p:tgtEl>
                                        <p:attrNameLst>
                                          <p:attrName>ppt_x</p:attrName>
                                        </p:attrNameLst>
                                      </p:cBhvr>
                                      <p:tavLst>
                                        <p:tav tm="0">
                                          <p:val>
                                            <p:fltVal val="0.5"/>
                                          </p:val>
                                        </p:tav>
                                        <p:tav tm="100000">
                                          <p:val>
                                            <p:strVal val="#ppt_x"/>
                                          </p:val>
                                        </p:tav>
                                      </p:tavLst>
                                    </p:anim>
                                    <p:anim calcmode="lin" valueType="num">
                                      <p:cBhvr>
                                        <p:cTn id="33" dur="300" fill="hold"/>
                                        <p:tgtEl>
                                          <p:spTgt spid="4"/>
                                        </p:tgtEl>
                                        <p:attrNameLst>
                                          <p:attrName>ppt_y</p:attrName>
                                        </p:attrNameLst>
                                      </p:cBhvr>
                                      <p:tavLst>
                                        <p:tav tm="0">
                                          <p:val>
                                            <p:fltVal val="0.5"/>
                                          </p:val>
                                        </p:tav>
                                        <p:tav tm="100000">
                                          <p:val>
                                            <p:strVal val="#ppt_y"/>
                                          </p:val>
                                        </p:tav>
                                      </p:tavLst>
                                    </p:anim>
                                  </p:childTnLst>
                                </p:cTn>
                              </p:par>
                              <p:par>
                                <p:cTn id="34" presetID="26" presetClass="emph" presetSubtype="0" fill="hold" grpId="1" nodeType="withEffect">
                                  <p:stCondLst>
                                    <p:cond delay="600"/>
                                  </p:stCondLst>
                                  <p:childTnLst>
                                    <p:animEffect transition="out" filter="fade">
                                      <p:cBhvr>
                                        <p:cTn id="35" dur="300" tmFilter="0, 0; .2, .5; .8, .5; 1, 0"/>
                                        <p:tgtEl>
                                          <p:spTgt spid="4"/>
                                        </p:tgtEl>
                                      </p:cBhvr>
                                    </p:animEffect>
                                    <p:animScale>
                                      <p:cBhvr>
                                        <p:cTn id="36" dur="150" autoRev="1" fill="hold"/>
                                        <p:tgtEl>
                                          <p:spTgt spid="4"/>
                                        </p:tgtEl>
                                      </p:cBhvr>
                                      <p:by x="105000" y="105000"/>
                                    </p:animScale>
                                  </p:childTnLst>
                                </p:cTn>
                              </p:par>
                              <p:par>
                                <p:cTn id="37" presetID="23" presetClass="entr" presetSubtype="528" fill="hold" grpId="0" nodeType="withEffect">
                                  <p:stCondLst>
                                    <p:cond delay="400"/>
                                  </p:stCondLst>
                                  <p:childTnLst>
                                    <p:set>
                                      <p:cBhvr>
                                        <p:cTn id="38" dur="1" fill="hold">
                                          <p:stCondLst>
                                            <p:cond delay="0"/>
                                          </p:stCondLst>
                                        </p:cTn>
                                        <p:tgtEl>
                                          <p:spTgt spid="5"/>
                                        </p:tgtEl>
                                        <p:attrNameLst>
                                          <p:attrName>style.visibility</p:attrName>
                                        </p:attrNameLst>
                                      </p:cBhvr>
                                      <p:to>
                                        <p:strVal val="visible"/>
                                      </p:to>
                                    </p:set>
                                    <p:anim calcmode="lin" valueType="num">
                                      <p:cBhvr>
                                        <p:cTn id="39" dur="300" fill="hold"/>
                                        <p:tgtEl>
                                          <p:spTgt spid="5"/>
                                        </p:tgtEl>
                                        <p:attrNameLst>
                                          <p:attrName>ppt_w</p:attrName>
                                        </p:attrNameLst>
                                      </p:cBhvr>
                                      <p:tavLst>
                                        <p:tav tm="0">
                                          <p:val>
                                            <p:fltVal val="0"/>
                                          </p:val>
                                        </p:tav>
                                        <p:tav tm="100000">
                                          <p:val>
                                            <p:strVal val="#ppt_w"/>
                                          </p:val>
                                        </p:tav>
                                      </p:tavLst>
                                    </p:anim>
                                    <p:anim calcmode="lin" valueType="num">
                                      <p:cBhvr>
                                        <p:cTn id="40" dur="300" fill="hold"/>
                                        <p:tgtEl>
                                          <p:spTgt spid="5"/>
                                        </p:tgtEl>
                                        <p:attrNameLst>
                                          <p:attrName>ppt_h</p:attrName>
                                        </p:attrNameLst>
                                      </p:cBhvr>
                                      <p:tavLst>
                                        <p:tav tm="0">
                                          <p:val>
                                            <p:fltVal val="0"/>
                                          </p:val>
                                        </p:tav>
                                        <p:tav tm="100000">
                                          <p:val>
                                            <p:strVal val="#ppt_h"/>
                                          </p:val>
                                        </p:tav>
                                      </p:tavLst>
                                    </p:anim>
                                    <p:anim calcmode="lin" valueType="num">
                                      <p:cBhvr>
                                        <p:cTn id="41" dur="300" fill="hold"/>
                                        <p:tgtEl>
                                          <p:spTgt spid="5"/>
                                        </p:tgtEl>
                                        <p:attrNameLst>
                                          <p:attrName>ppt_x</p:attrName>
                                        </p:attrNameLst>
                                      </p:cBhvr>
                                      <p:tavLst>
                                        <p:tav tm="0">
                                          <p:val>
                                            <p:fltVal val="0.5"/>
                                          </p:val>
                                        </p:tav>
                                        <p:tav tm="100000">
                                          <p:val>
                                            <p:strVal val="#ppt_x"/>
                                          </p:val>
                                        </p:tav>
                                      </p:tavLst>
                                    </p:anim>
                                    <p:anim calcmode="lin" valueType="num">
                                      <p:cBhvr>
                                        <p:cTn id="42" dur="300" fill="hold"/>
                                        <p:tgtEl>
                                          <p:spTgt spid="5"/>
                                        </p:tgtEl>
                                        <p:attrNameLst>
                                          <p:attrName>ppt_y</p:attrName>
                                        </p:attrNameLst>
                                      </p:cBhvr>
                                      <p:tavLst>
                                        <p:tav tm="0">
                                          <p:val>
                                            <p:fltVal val="0.5"/>
                                          </p:val>
                                        </p:tav>
                                        <p:tav tm="100000">
                                          <p:val>
                                            <p:strVal val="#ppt_y"/>
                                          </p:val>
                                        </p:tav>
                                      </p:tavLst>
                                    </p:anim>
                                  </p:childTnLst>
                                </p:cTn>
                              </p:par>
                              <p:par>
                                <p:cTn id="43" presetID="26" presetClass="emph" presetSubtype="0" fill="hold" grpId="1" nodeType="withEffect">
                                  <p:stCondLst>
                                    <p:cond delay="700"/>
                                  </p:stCondLst>
                                  <p:childTnLst>
                                    <p:animEffect transition="out" filter="fade">
                                      <p:cBhvr>
                                        <p:cTn id="44" dur="300" tmFilter="0, 0; .2, .5; .8, .5; 1, 0"/>
                                        <p:tgtEl>
                                          <p:spTgt spid="5"/>
                                        </p:tgtEl>
                                      </p:cBhvr>
                                    </p:animEffect>
                                    <p:animScale>
                                      <p:cBhvr>
                                        <p:cTn id="45" dur="150" autoRev="1" fill="hold"/>
                                        <p:tgtEl>
                                          <p:spTgt spid="5"/>
                                        </p:tgtEl>
                                      </p:cBhvr>
                                      <p:by x="105000" y="105000"/>
                                    </p:animScale>
                                  </p:childTnLst>
                                </p:cTn>
                              </p:par>
                              <p:par>
                                <p:cTn id="46" presetID="23" presetClass="entr" presetSubtype="528" fill="hold" grpId="0" nodeType="withEffect">
                                  <p:stCondLst>
                                    <p:cond delay="500"/>
                                  </p:stCondLst>
                                  <p:childTnLst>
                                    <p:set>
                                      <p:cBhvr>
                                        <p:cTn id="47" dur="1" fill="hold">
                                          <p:stCondLst>
                                            <p:cond delay="0"/>
                                          </p:stCondLst>
                                        </p:cTn>
                                        <p:tgtEl>
                                          <p:spTgt spid="6"/>
                                        </p:tgtEl>
                                        <p:attrNameLst>
                                          <p:attrName>style.visibility</p:attrName>
                                        </p:attrNameLst>
                                      </p:cBhvr>
                                      <p:to>
                                        <p:strVal val="visible"/>
                                      </p:to>
                                    </p:set>
                                    <p:anim calcmode="lin" valueType="num">
                                      <p:cBhvr>
                                        <p:cTn id="48" dur="300" fill="hold"/>
                                        <p:tgtEl>
                                          <p:spTgt spid="6"/>
                                        </p:tgtEl>
                                        <p:attrNameLst>
                                          <p:attrName>ppt_w</p:attrName>
                                        </p:attrNameLst>
                                      </p:cBhvr>
                                      <p:tavLst>
                                        <p:tav tm="0">
                                          <p:val>
                                            <p:fltVal val="0"/>
                                          </p:val>
                                        </p:tav>
                                        <p:tav tm="100000">
                                          <p:val>
                                            <p:strVal val="#ppt_w"/>
                                          </p:val>
                                        </p:tav>
                                      </p:tavLst>
                                    </p:anim>
                                    <p:anim calcmode="lin" valueType="num">
                                      <p:cBhvr>
                                        <p:cTn id="49" dur="300" fill="hold"/>
                                        <p:tgtEl>
                                          <p:spTgt spid="6"/>
                                        </p:tgtEl>
                                        <p:attrNameLst>
                                          <p:attrName>ppt_h</p:attrName>
                                        </p:attrNameLst>
                                      </p:cBhvr>
                                      <p:tavLst>
                                        <p:tav tm="0">
                                          <p:val>
                                            <p:fltVal val="0"/>
                                          </p:val>
                                        </p:tav>
                                        <p:tav tm="100000">
                                          <p:val>
                                            <p:strVal val="#ppt_h"/>
                                          </p:val>
                                        </p:tav>
                                      </p:tavLst>
                                    </p:anim>
                                    <p:anim calcmode="lin" valueType="num">
                                      <p:cBhvr>
                                        <p:cTn id="50" dur="300" fill="hold"/>
                                        <p:tgtEl>
                                          <p:spTgt spid="6"/>
                                        </p:tgtEl>
                                        <p:attrNameLst>
                                          <p:attrName>ppt_x</p:attrName>
                                        </p:attrNameLst>
                                      </p:cBhvr>
                                      <p:tavLst>
                                        <p:tav tm="0">
                                          <p:val>
                                            <p:fltVal val="0.5"/>
                                          </p:val>
                                        </p:tav>
                                        <p:tav tm="100000">
                                          <p:val>
                                            <p:strVal val="#ppt_x"/>
                                          </p:val>
                                        </p:tav>
                                      </p:tavLst>
                                    </p:anim>
                                    <p:anim calcmode="lin" valueType="num">
                                      <p:cBhvr>
                                        <p:cTn id="51" dur="300" fill="hold"/>
                                        <p:tgtEl>
                                          <p:spTgt spid="6"/>
                                        </p:tgtEl>
                                        <p:attrNameLst>
                                          <p:attrName>ppt_y</p:attrName>
                                        </p:attrNameLst>
                                      </p:cBhvr>
                                      <p:tavLst>
                                        <p:tav tm="0">
                                          <p:val>
                                            <p:fltVal val="0.5"/>
                                          </p:val>
                                        </p:tav>
                                        <p:tav tm="100000">
                                          <p:val>
                                            <p:strVal val="#ppt_y"/>
                                          </p:val>
                                        </p:tav>
                                      </p:tavLst>
                                    </p:anim>
                                  </p:childTnLst>
                                </p:cTn>
                              </p:par>
                              <p:par>
                                <p:cTn id="52" presetID="26" presetClass="emph" presetSubtype="0" fill="hold" grpId="1" nodeType="withEffect">
                                  <p:stCondLst>
                                    <p:cond delay="800"/>
                                  </p:stCondLst>
                                  <p:childTnLst>
                                    <p:animEffect transition="out" filter="fade">
                                      <p:cBhvr>
                                        <p:cTn id="53" dur="300" tmFilter="0, 0; .2, .5; .8, .5; 1, 0"/>
                                        <p:tgtEl>
                                          <p:spTgt spid="6"/>
                                        </p:tgtEl>
                                      </p:cBhvr>
                                    </p:animEffect>
                                    <p:animScale>
                                      <p:cBhvr>
                                        <p:cTn id="54" dur="150" autoRev="1" fill="hold"/>
                                        <p:tgtEl>
                                          <p:spTgt spid="6"/>
                                        </p:tgtEl>
                                      </p:cBhvr>
                                      <p:by x="105000" y="105000"/>
                                    </p:animScale>
                                  </p:childTnLst>
                                </p:cTn>
                              </p:par>
                              <p:par>
                                <p:cTn id="55" presetID="23" presetClass="entr" presetSubtype="528" fill="hold" grpId="0" nodeType="withEffect">
                                  <p:stCondLst>
                                    <p:cond delay="600"/>
                                  </p:stCondLst>
                                  <p:childTnLst>
                                    <p:set>
                                      <p:cBhvr>
                                        <p:cTn id="56" dur="1" fill="hold">
                                          <p:stCondLst>
                                            <p:cond delay="0"/>
                                          </p:stCondLst>
                                        </p:cTn>
                                        <p:tgtEl>
                                          <p:spTgt spid="7"/>
                                        </p:tgtEl>
                                        <p:attrNameLst>
                                          <p:attrName>style.visibility</p:attrName>
                                        </p:attrNameLst>
                                      </p:cBhvr>
                                      <p:to>
                                        <p:strVal val="visible"/>
                                      </p:to>
                                    </p:set>
                                    <p:anim calcmode="lin" valueType="num">
                                      <p:cBhvr>
                                        <p:cTn id="57" dur="300" fill="hold"/>
                                        <p:tgtEl>
                                          <p:spTgt spid="7"/>
                                        </p:tgtEl>
                                        <p:attrNameLst>
                                          <p:attrName>ppt_w</p:attrName>
                                        </p:attrNameLst>
                                      </p:cBhvr>
                                      <p:tavLst>
                                        <p:tav tm="0">
                                          <p:val>
                                            <p:fltVal val="0"/>
                                          </p:val>
                                        </p:tav>
                                        <p:tav tm="100000">
                                          <p:val>
                                            <p:strVal val="#ppt_w"/>
                                          </p:val>
                                        </p:tav>
                                      </p:tavLst>
                                    </p:anim>
                                    <p:anim calcmode="lin" valueType="num">
                                      <p:cBhvr>
                                        <p:cTn id="58" dur="300" fill="hold"/>
                                        <p:tgtEl>
                                          <p:spTgt spid="7"/>
                                        </p:tgtEl>
                                        <p:attrNameLst>
                                          <p:attrName>ppt_h</p:attrName>
                                        </p:attrNameLst>
                                      </p:cBhvr>
                                      <p:tavLst>
                                        <p:tav tm="0">
                                          <p:val>
                                            <p:fltVal val="0"/>
                                          </p:val>
                                        </p:tav>
                                        <p:tav tm="100000">
                                          <p:val>
                                            <p:strVal val="#ppt_h"/>
                                          </p:val>
                                        </p:tav>
                                      </p:tavLst>
                                    </p:anim>
                                    <p:anim calcmode="lin" valueType="num">
                                      <p:cBhvr>
                                        <p:cTn id="59" dur="300" fill="hold"/>
                                        <p:tgtEl>
                                          <p:spTgt spid="7"/>
                                        </p:tgtEl>
                                        <p:attrNameLst>
                                          <p:attrName>ppt_x</p:attrName>
                                        </p:attrNameLst>
                                      </p:cBhvr>
                                      <p:tavLst>
                                        <p:tav tm="0">
                                          <p:val>
                                            <p:fltVal val="0.5"/>
                                          </p:val>
                                        </p:tav>
                                        <p:tav tm="100000">
                                          <p:val>
                                            <p:strVal val="#ppt_x"/>
                                          </p:val>
                                        </p:tav>
                                      </p:tavLst>
                                    </p:anim>
                                    <p:anim calcmode="lin" valueType="num">
                                      <p:cBhvr>
                                        <p:cTn id="60" dur="300" fill="hold"/>
                                        <p:tgtEl>
                                          <p:spTgt spid="7"/>
                                        </p:tgtEl>
                                        <p:attrNameLst>
                                          <p:attrName>ppt_y</p:attrName>
                                        </p:attrNameLst>
                                      </p:cBhvr>
                                      <p:tavLst>
                                        <p:tav tm="0">
                                          <p:val>
                                            <p:fltVal val="0.5"/>
                                          </p:val>
                                        </p:tav>
                                        <p:tav tm="100000">
                                          <p:val>
                                            <p:strVal val="#ppt_y"/>
                                          </p:val>
                                        </p:tav>
                                      </p:tavLst>
                                    </p:anim>
                                  </p:childTnLst>
                                </p:cTn>
                              </p:par>
                              <p:par>
                                <p:cTn id="61" presetID="26" presetClass="emph" presetSubtype="0" fill="hold" grpId="1" nodeType="withEffect">
                                  <p:stCondLst>
                                    <p:cond delay="900"/>
                                  </p:stCondLst>
                                  <p:childTnLst>
                                    <p:animEffect transition="out" filter="fade">
                                      <p:cBhvr>
                                        <p:cTn id="62" dur="300" tmFilter="0, 0; .2, .5; .8, .5; 1, 0"/>
                                        <p:tgtEl>
                                          <p:spTgt spid="7"/>
                                        </p:tgtEl>
                                      </p:cBhvr>
                                    </p:animEffect>
                                    <p:animScale>
                                      <p:cBhvr>
                                        <p:cTn id="63" dur="150" autoRev="1" fill="hold"/>
                                        <p:tgtEl>
                                          <p:spTgt spid="7"/>
                                        </p:tgtEl>
                                      </p:cBhvr>
                                      <p:by x="105000" y="105000"/>
                                    </p:animScale>
                                  </p:childTnLst>
                                </p:cTn>
                              </p:par>
                              <p:par>
                                <p:cTn id="64" presetID="23" presetClass="entr" presetSubtype="528" fill="hold" grpId="0" nodeType="withEffect">
                                  <p:stCondLst>
                                    <p:cond delay="700"/>
                                  </p:stCondLst>
                                  <p:childTnLst>
                                    <p:set>
                                      <p:cBhvr>
                                        <p:cTn id="65" dur="1" fill="hold">
                                          <p:stCondLst>
                                            <p:cond delay="0"/>
                                          </p:stCondLst>
                                        </p:cTn>
                                        <p:tgtEl>
                                          <p:spTgt spid="8"/>
                                        </p:tgtEl>
                                        <p:attrNameLst>
                                          <p:attrName>style.visibility</p:attrName>
                                        </p:attrNameLst>
                                      </p:cBhvr>
                                      <p:to>
                                        <p:strVal val="visible"/>
                                      </p:to>
                                    </p:set>
                                    <p:anim calcmode="lin" valueType="num">
                                      <p:cBhvr>
                                        <p:cTn id="66" dur="300" fill="hold"/>
                                        <p:tgtEl>
                                          <p:spTgt spid="8"/>
                                        </p:tgtEl>
                                        <p:attrNameLst>
                                          <p:attrName>ppt_w</p:attrName>
                                        </p:attrNameLst>
                                      </p:cBhvr>
                                      <p:tavLst>
                                        <p:tav tm="0">
                                          <p:val>
                                            <p:fltVal val="0"/>
                                          </p:val>
                                        </p:tav>
                                        <p:tav tm="100000">
                                          <p:val>
                                            <p:strVal val="#ppt_w"/>
                                          </p:val>
                                        </p:tav>
                                      </p:tavLst>
                                    </p:anim>
                                    <p:anim calcmode="lin" valueType="num">
                                      <p:cBhvr>
                                        <p:cTn id="67" dur="300" fill="hold"/>
                                        <p:tgtEl>
                                          <p:spTgt spid="8"/>
                                        </p:tgtEl>
                                        <p:attrNameLst>
                                          <p:attrName>ppt_h</p:attrName>
                                        </p:attrNameLst>
                                      </p:cBhvr>
                                      <p:tavLst>
                                        <p:tav tm="0">
                                          <p:val>
                                            <p:fltVal val="0"/>
                                          </p:val>
                                        </p:tav>
                                        <p:tav tm="100000">
                                          <p:val>
                                            <p:strVal val="#ppt_h"/>
                                          </p:val>
                                        </p:tav>
                                      </p:tavLst>
                                    </p:anim>
                                    <p:anim calcmode="lin" valueType="num">
                                      <p:cBhvr>
                                        <p:cTn id="68" dur="300" fill="hold"/>
                                        <p:tgtEl>
                                          <p:spTgt spid="8"/>
                                        </p:tgtEl>
                                        <p:attrNameLst>
                                          <p:attrName>ppt_x</p:attrName>
                                        </p:attrNameLst>
                                      </p:cBhvr>
                                      <p:tavLst>
                                        <p:tav tm="0">
                                          <p:val>
                                            <p:fltVal val="0.5"/>
                                          </p:val>
                                        </p:tav>
                                        <p:tav tm="100000">
                                          <p:val>
                                            <p:strVal val="#ppt_x"/>
                                          </p:val>
                                        </p:tav>
                                      </p:tavLst>
                                    </p:anim>
                                    <p:anim calcmode="lin" valueType="num">
                                      <p:cBhvr>
                                        <p:cTn id="69" dur="300" fill="hold"/>
                                        <p:tgtEl>
                                          <p:spTgt spid="8"/>
                                        </p:tgtEl>
                                        <p:attrNameLst>
                                          <p:attrName>ppt_y</p:attrName>
                                        </p:attrNameLst>
                                      </p:cBhvr>
                                      <p:tavLst>
                                        <p:tav tm="0">
                                          <p:val>
                                            <p:fltVal val="0.5"/>
                                          </p:val>
                                        </p:tav>
                                        <p:tav tm="100000">
                                          <p:val>
                                            <p:strVal val="#ppt_y"/>
                                          </p:val>
                                        </p:tav>
                                      </p:tavLst>
                                    </p:anim>
                                  </p:childTnLst>
                                </p:cTn>
                              </p:par>
                              <p:par>
                                <p:cTn id="70" presetID="26" presetClass="emph" presetSubtype="0" fill="hold" grpId="1" nodeType="withEffect">
                                  <p:stCondLst>
                                    <p:cond delay="1000"/>
                                  </p:stCondLst>
                                  <p:childTnLst>
                                    <p:animEffect transition="out" filter="fade">
                                      <p:cBhvr>
                                        <p:cTn id="71" dur="300" tmFilter="0, 0; .2, .5; .8, .5; 1, 0"/>
                                        <p:tgtEl>
                                          <p:spTgt spid="8"/>
                                        </p:tgtEl>
                                      </p:cBhvr>
                                    </p:animEffect>
                                    <p:animScale>
                                      <p:cBhvr>
                                        <p:cTn id="72" dur="150" autoRev="1" fill="hold"/>
                                        <p:tgtEl>
                                          <p:spTgt spid="8"/>
                                        </p:tgtEl>
                                      </p:cBhvr>
                                      <p:by x="105000" y="105000"/>
                                    </p:animScale>
                                  </p:childTnLst>
                                </p:cTn>
                              </p:par>
                              <p:par>
                                <p:cTn id="73" presetID="23" presetClass="entr" presetSubtype="528" fill="hold" grpId="0" nodeType="withEffect">
                                  <p:stCondLst>
                                    <p:cond delay="800"/>
                                  </p:stCondLst>
                                  <p:childTnLst>
                                    <p:set>
                                      <p:cBhvr>
                                        <p:cTn id="74" dur="1" fill="hold">
                                          <p:stCondLst>
                                            <p:cond delay="0"/>
                                          </p:stCondLst>
                                        </p:cTn>
                                        <p:tgtEl>
                                          <p:spTgt spid="9"/>
                                        </p:tgtEl>
                                        <p:attrNameLst>
                                          <p:attrName>style.visibility</p:attrName>
                                        </p:attrNameLst>
                                      </p:cBhvr>
                                      <p:to>
                                        <p:strVal val="visible"/>
                                      </p:to>
                                    </p:set>
                                    <p:anim calcmode="lin" valueType="num">
                                      <p:cBhvr>
                                        <p:cTn id="75" dur="300" fill="hold"/>
                                        <p:tgtEl>
                                          <p:spTgt spid="9"/>
                                        </p:tgtEl>
                                        <p:attrNameLst>
                                          <p:attrName>ppt_w</p:attrName>
                                        </p:attrNameLst>
                                      </p:cBhvr>
                                      <p:tavLst>
                                        <p:tav tm="0">
                                          <p:val>
                                            <p:fltVal val="0"/>
                                          </p:val>
                                        </p:tav>
                                        <p:tav tm="100000">
                                          <p:val>
                                            <p:strVal val="#ppt_w"/>
                                          </p:val>
                                        </p:tav>
                                      </p:tavLst>
                                    </p:anim>
                                    <p:anim calcmode="lin" valueType="num">
                                      <p:cBhvr>
                                        <p:cTn id="76" dur="300" fill="hold"/>
                                        <p:tgtEl>
                                          <p:spTgt spid="9"/>
                                        </p:tgtEl>
                                        <p:attrNameLst>
                                          <p:attrName>ppt_h</p:attrName>
                                        </p:attrNameLst>
                                      </p:cBhvr>
                                      <p:tavLst>
                                        <p:tav tm="0">
                                          <p:val>
                                            <p:fltVal val="0"/>
                                          </p:val>
                                        </p:tav>
                                        <p:tav tm="100000">
                                          <p:val>
                                            <p:strVal val="#ppt_h"/>
                                          </p:val>
                                        </p:tav>
                                      </p:tavLst>
                                    </p:anim>
                                    <p:anim calcmode="lin" valueType="num">
                                      <p:cBhvr>
                                        <p:cTn id="77" dur="300" fill="hold"/>
                                        <p:tgtEl>
                                          <p:spTgt spid="9"/>
                                        </p:tgtEl>
                                        <p:attrNameLst>
                                          <p:attrName>ppt_x</p:attrName>
                                        </p:attrNameLst>
                                      </p:cBhvr>
                                      <p:tavLst>
                                        <p:tav tm="0">
                                          <p:val>
                                            <p:fltVal val="0.5"/>
                                          </p:val>
                                        </p:tav>
                                        <p:tav tm="100000">
                                          <p:val>
                                            <p:strVal val="#ppt_x"/>
                                          </p:val>
                                        </p:tav>
                                      </p:tavLst>
                                    </p:anim>
                                    <p:anim calcmode="lin" valueType="num">
                                      <p:cBhvr>
                                        <p:cTn id="78" dur="300" fill="hold"/>
                                        <p:tgtEl>
                                          <p:spTgt spid="9"/>
                                        </p:tgtEl>
                                        <p:attrNameLst>
                                          <p:attrName>ppt_y</p:attrName>
                                        </p:attrNameLst>
                                      </p:cBhvr>
                                      <p:tavLst>
                                        <p:tav tm="0">
                                          <p:val>
                                            <p:fltVal val="0.5"/>
                                          </p:val>
                                        </p:tav>
                                        <p:tav tm="100000">
                                          <p:val>
                                            <p:strVal val="#ppt_y"/>
                                          </p:val>
                                        </p:tav>
                                      </p:tavLst>
                                    </p:anim>
                                  </p:childTnLst>
                                </p:cTn>
                              </p:par>
                              <p:par>
                                <p:cTn id="79" presetID="26" presetClass="emph" presetSubtype="0" fill="hold" grpId="1" nodeType="withEffect">
                                  <p:stCondLst>
                                    <p:cond delay="1100"/>
                                  </p:stCondLst>
                                  <p:childTnLst>
                                    <p:animEffect transition="out" filter="fade">
                                      <p:cBhvr>
                                        <p:cTn id="80" dur="300" tmFilter="0, 0; .2, .5; .8, .5; 1, 0"/>
                                        <p:tgtEl>
                                          <p:spTgt spid="9"/>
                                        </p:tgtEl>
                                      </p:cBhvr>
                                    </p:animEffect>
                                    <p:animScale>
                                      <p:cBhvr>
                                        <p:cTn id="81" dur="150" autoRev="1" fill="hold"/>
                                        <p:tgtEl>
                                          <p:spTgt spid="9"/>
                                        </p:tgtEl>
                                      </p:cBhvr>
                                      <p:by x="105000" y="105000"/>
                                    </p:animScale>
                                  </p:childTnLst>
                                </p:cTn>
                              </p:par>
                              <p:par>
                                <p:cTn id="82" presetID="23" presetClass="entr" presetSubtype="528" fill="hold" grpId="0" nodeType="withEffect">
                                  <p:stCondLst>
                                    <p:cond delay="900"/>
                                  </p:stCondLst>
                                  <p:childTnLst>
                                    <p:set>
                                      <p:cBhvr>
                                        <p:cTn id="83" dur="1" fill="hold">
                                          <p:stCondLst>
                                            <p:cond delay="0"/>
                                          </p:stCondLst>
                                        </p:cTn>
                                        <p:tgtEl>
                                          <p:spTgt spid="10"/>
                                        </p:tgtEl>
                                        <p:attrNameLst>
                                          <p:attrName>style.visibility</p:attrName>
                                        </p:attrNameLst>
                                      </p:cBhvr>
                                      <p:to>
                                        <p:strVal val="visible"/>
                                      </p:to>
                                    </p:set>
                                    <p:anim calcmode="lin" valueType="num">
                                      <p:cBhvr>
                                        <p:cTn id="84" dur="300" fill="hold"/>
                                        <p:tgtEl>
                                          <p:spTgt spid="10"/>
                                        </p:tgtEl>
                                        <p:attrNameLst>
                                          <p:attrName>ppt_w</p:attrName>
                                        </p:attrNameLst>
                                      </p:cBhvr>
                                      <p:tavLst>
                                        <p:tav tm="0">
                                          <p:val>
                                            <p:fltVal val="0"/>
                                          </p:val>
                                        </p:tav>
                                        <p:tav tm="100000">
                                          <p:val>
                                            <p:strVal val="#ppt_w"/>
                                          </p:val>
                                        </p:tav>
                                      </p:tavLst>
                                    </p:anim>
                                    <p:anim calcmode="lin" valueType="num">
                                      <p:cBhvr>
                                        <p:cTn id="85" dur="300" fill="hold"/>
                                        <p:tgtEl>
                                          <p:spTgt spid="10"/>
                                        </p:tgtEl>
                                        <p:attrNameLst>
                                          <p:attrName>ppt_h</p:attrName>
                                        </p:attrNameLst>
                                      </p:cBhvr>
                                      <p:tavLst>
                                        <p:tav tm="0">
                                          <p:val>
                                            <p:fltVal val="0"/>
                                          </p:val>
                                        </p:tav>
                                        <p:tav tm="100000">
                                          <p:val>
                                            <p:strVal val="#ppt_h"/>
                                          </p:val>
                                        </p:tav>
                                      </p:tavLst>
                                    </p:anim>
                                    <p:anim calcmode="lin" valueType="num">
                                      <p:cBhvr>
                                        <p:cTn id="86" dur="300" fill="hold"/>
                                        <p:tgtEl>
                                          <p:spTgt spid="10"/>
                                        </p:tgtEl>
                                        <p:attrNameLst>
                                          <p:attrName>ppt_x</p:attrName>
                                        </p:attrNameLst>
                                      </p:cBhvr>
                                      <p:tavLst>
                                        <p:tav tm="0">
                                          <p:val>
                                            <p:fltVal val="0.5"/>
                                          </p:val>
                                        </p:tav>
                                        <p:tav tm="100000">
                                          <p:val>
                                            <p:strVal val="#ppt_x"/>
                                          </p:val>
                                        </p:tav>
                                      </p:tavLst>
                                    </p:anim>
                                    <p:anim calcmode="lin" valueType="num">
                                      <p:cBhvr>
                                        <p:cTn id="87" dur="300" fill="hold"/>
                                        <p:tgtEl>
                                          <p:spTgt spid="10"/>
                                        </p:tgtEl>
                                        <p:attrNameLst>
                                          <p:attrName>ppt_y</p:attrName>
                                        </p:attrNameLst>
                                      </p:cBhvr>
                                      <p:tavLst>
                                        <p:tav tm="0">
                                          <p:val>
                                            <p:fltVal val="0.5"/>
                                          </p:val>
                                        </p:tav>
                                        <p:tav tm="100000">
                                          <p:val>
                                            <p:strVal val="#ppt_y"/>
                                          </p:val>
                                        </p:tav>
                                      </p:tavLst>
                                    </p:anim>
                                  </p:childTnLst>
                                </p:cTn>
                              </p:par>
                              <p:par>
                                <p:cTn id="88" presetID="26" presetClass="emph" presetSubtype="0" fill="hold" grpId="1" nodeType="withEffect">
                                  <p:stCondLst>
                                    <p:cond delay="1200"/>
                                  </p:stCondLst>
                                  <p:childTnLst>
                                    <p:animEffect transition="out" filter="fade">
                                      <p:cBhvr>
                                        <p:cTn id="89" dur="300" tmFilter="0, 0; .2, .5; .8, .5; 1, 0"/>
                                        <p:tgtEl>
                                          <p:spTgt spid="10"/>
                                        </p:tgtEl>
                                      </p:cBhvr>
                                    </p:animEffect>
                                    <p:animScale>
                                      <p:cBhvr>
                                        <p:cTn id="90" dur="150" autoRev="1" fill="hold"/>
                                        <p:tgtEl>
                                          <p:spTgt spid="10"/>
                                        </p:tgtEl>
                                      </p:cBhvr>
                                      <p:by x="105000" y="105000"/>
                                    </p:animScale>
                                  </p:childTnLst>
                                </p:cTn>
                              </p:par>
                            </p:childTnLst>
                          </p:cTn>
                        </p:par>
                        <p:par>
                          <p:cTn id="91" fill="hold">
                            <p:stCondLst>
                              <p:cond delay="1200"/>
                            </p:stCondLst>
                            <p:childTnLst>
                              <p:par>
                                <p:cTn id="92" presetID="14" presetClass="entr" presetSubtype="10" fill="hold" grpId="0" nodeType="after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randombar(horizontal)">
                                      <p:cBhvr>
                                        <p:cTn id="94" dur="500"/>
                                        <p:tgtEl>
                                          <p:spTgt spid="11"/>
                                        </p:tgtEl>
                                      </p:cBhvr>
                                    </p:animEffect>
                                  </p:childTnLst>
                                </p:cTn>
                              </p:par>
                              <p:par>
                                <p:cTn id="95" presetID="14" presetClass="entr" presetSubtype="10" fill="hold" grpId="0" nodeType="withEffect">
                                  <p:stCondLst>
                                    <p:cond delay="200"/>
                                  </p:stCondLst>
                                  <p:childTnLst>
                                    <p:set>
                                      <p:cBhvr>
                                        <p:cTn id="96" dur="1" fill="hold">
                                          <p:stCondLst>
                                            <p:cond delay="0"/>
                                          </p:stCondLst>
                                        </p:cTn>
                                        <p:tgtEl>
                                          <p:spTgt spid="14"/>
                                        </p:tgtEl>
                                        <p:attrNameLst>
                                          <p:attrName>style.visibility</p:attrName>
                                        </p:attrNameLst>
                                      </p:cBhvr>
                                      <p:to>
                                        <p:strVal val="visible"/>
                                      </p:to>
                                    </p:set>
                                    <p:animEffect transition="in" filter="randombar(horizontal)">
                                      <p:cBhvr>
                                        <p:cTn id="97" dur="500"/>
                                        <p:tgtEl>
                                          <p:spTgt spid="14"/>
                                        </p:tgtEl>
                                      </p:cBhvr>
                                    </p:animEffect>
                                  </p:childTnLst>
                                </p:cTn>
                              </p:par>
                              <p:par>
                                <p:cTn id="98" presetID="14" presetClass="entr" presetSubtype="10" fill="hold" grpId="0" nodeType="withEffect">
                                  <p:stCondLst>
                                    <p:cond delay="400"/>
                                  </p:stCondLst>
                                  <p:childTnLst>
                                    <p:set>
                                      <p:cBhvr>
                                        <p:cTn id="99" dur="1" fill="hold">
                                          <p:stCondLst>
                                            <p:cond delay="0"/>
                                          </p:stCondLst>
                                        </p:cTn>
                                        <p:tgtEl>
                                          <p:spTgt spid="12"/>
                                        </p:tgtEl>
                                        <p:attrNameLst>
                                          <p:attrName>style.visibility</p:attrName>
                                        </p:attrNameLst>
                                      </p:cBhvr>
                                      <p:to>
                                        <p:strVal val="visible"/>
                                      </p:to>
                                    </p:set>
                                    <p:animEffect transition="in" filter="randombar(horizontal)">
                                      <p:cBhvr>
                                        <p:cTn id="100" dur="500"/>
                                        <p:tgtEl>
                                          <p:spTgt spid="12"/>
                                        </p:tgtEl>
                                      </p:cBhvr>
                                    </p:animEffect>
                                  </p:childTnLst>
                                </p:cTn>
                              </p:par>
                              <p:par>
                                <p:cTn id="101" presetID="14" presetClass="entr" presetSubtype="10" fill="hold" grpId="0" nodeType="withEffect">
                                  <p:stCondLst>
                                    <p:cond delay="300"/>
                                  </p:stCondLst>
                                  <p:childTnLst>
                                    <p:set>
                                      <p:cBhvr>
                                        <p:cTn id="102" dur="1" fill="hold">
                                          <p:stCondLst>
                                            <p:cond delay="0"/>
                                          </p:stCondLst>
                                        </p:cTn>
                                        <p:tgtEl>
                                          <p:spTgt spid="13"/>
                                        </p:tgtEl>
                                        <p:attrNameLst>
                                          <p:attrName>style.visibility</p:attrName>
                                        </p:attrNameLst>
                                      </p:cBhvr>
                                      <p:to>
                                        <p:strVal val="visible"/>
                                      </p:to>
                                    </p:set>
                                    <p:animEffect transition="in" filter="randombar(horizontal)">
                                      <p:cBhvr>
                                        <p:cTn id="103" dur="500"/>
                                        <p:tgtEl>
                                          <p:spTgt spid="13"/>
                                        </p:tgtEl>
                                      </p:cBhvr>
                                    </p:animEffect>
                                  </p:childTnLst>
                                </p:cTn>
                              </p:par>
                              <p:par>
                                <p:cTn id="104" presetID="14" presetClass="entr" presetSubtype="10" fill="hold" grpId="0" nodeType="withEffect">
                                  <p:stCondLst>
                                    <p:cond delay="500"/>
                                  </p:stCondLst>
                                  <p:childTnLst>
                                    <p:set>
                                      <p:cBhvr>
                                        <p:cTn id="105" dur="1" fill="hold">
                                          <p:stCondLst>
                                            <p:cond delay="0"/>
                                          </p:stCondLst>
                                        </p:cTn>
                                        <p:tgtEl>
                                          <p:spTgt spid="15"/>
                                        </p:tgtEl>
                                        <p:attrNameLst>
                                          <p:attrName>style.visibility</p:attrName>
                                        </p:attrNameLst>
                                      </p:cBhvr>
                                      <p:to>
                                        <p:strVal val="visible"/>
                                      </p:to>
                                    </p:set>
                                    <p:animEffect transition="in" filter="randombar(horizontal)">
                                      <p:cBhvr>
                                        <p:cTn id="106" dur="500"/>
                                        <p:tgtEl>
                                          <p:spTgt spid="15"/>
                                        </p:tgtEl>
                                      </p:cBhvr>
                                    </p:animEffect>
                                  </p:childTnLst>
                                </p:cTn>
                              </p:par>
                            </p:childTnLst>
                          </p:cTn>
                        </p:par>
                        <p:par>
                          <p:cTn id="107" fill="hold">
                            <p:stCondLst>
                              <p:cond delay="1700"/>
                            </p:stCondLst>
                            <p:childTnLst>
                              <p:par>
                                <p:cTn id="108" presetID="2" presetClass="entr" presetSubtype="1" fill="hold" grpId="0" nodeType="afterEffect">
                                  <p:stCondLst>
                                    <p:cond delay="0"/>
                                  </p:stCondLst>
                                  <p:childTnLst>
                                    <p:set>
                                      <p:cBhvr>
                                        <p:cTn id="109" dur="1" fill="hold">
                                          <p:stCondLst>
                                            <p:cond delay="0"/>
                                          </p:stCondLst>
                                        </p:cTn>
                                        <p:tgtEl>
                                          <p:spTgt spid="18"/>
                                        </p:tgtEl>
                                        <p:attrNameLst>
                                          <p:attrName>style.visibility</p:attrName>
                                        </p:attrNameLst>
                                      </p:cBhvr>
                                      <p:to>
                                        <p:strVal val="visible"/>
                                      </p:to>
                                    </p:set>
                                    <p:anim calcmode="lin" valueType="num">
                                      <p:cBhvr additive="base">
                                        <p:cTn id="110" dur="500" fill="hold"/>
                                        <p:tgtEl>
                                          <p:spTgt spid="18"/>
                                        </p:tgtEl>
                                        <p:attrNameLst>
                                          <p:attrName>ppt_x</p:attrName>
                                        </p:attrNameLst>
                                      </p:cBhvr>
                                      <p:tavLst>
                                        <p:tav tm="0">
                                          <p:val>
                                            <p:strVal val="#ppt_x"/>
                                          </p:val>
                                        </p:tav>
                                        <p:tav tm="100000">
                                          <p:val>
                                            <p:strVal val="#ppt_x"/>
                                          </p:val>
                                        </p:tav>
                                      </p:tavLst>
                                    </p:anim>
                                    <p:anim calcmode="lin" valueType="num">
                                      <p:cBhvr additive="base">
                                        <p:cTn id="111" dur="500" fill="hold"/>
                                        <p:tgtEl>
                                          <p:spTgt spid="18"/>
                                        </p:tgtEl>
                                        <p:attrNameLst>
                                          <p:attrName>ppt_y</p:attrName>
                                        </p:attrNameLst>
                                      </p:cBhvr>
                                      <p:tavLst>
                                        <p:tav tm="0">
                                          <p:val>
                                            <p:strVal val="0-#ppt_h/2"/>
                                          </p:val>
                                        </p:tav>
                                        <p:tav tm="100000">
                                          <p:val>
                                            <p:strVal val="#ppt_y"/>
                                          </p:val>
                                        </p:tav>
                                      </p:tavLst>
                                    </p:anim>
                                  </p:childTnLst>
                                </p:cTn>
                              </p:par>
                            </p:childTnLst>
                          </p:cTn>
                        </p:par>
                        <p:par>
                          <p:cTn id="112" fill="hold">
                            <p:stCondLst>
                              <p:cond delay="2200"/>
                            </p:stCondLst>
                            <p:childTnLst>
                              <p:par>
                                <p:cTn id="113" presetID="23" presetClass="entr" presetSubtype="16" fill="hold" grpId="0" nodeType="afterEffect">
                                  <p:stCondLst>
                                    <p:cond delay="0"/>
                                  </p:stCondLst>
                                  <p:iterate type="lt">
                                    <p:tmPct val="10000"/>
                                  </p:iterate>
                                  <p:childTnLst>
                                    <p:set>
                                      <p:cBhvr>
                                        <p:cTn id="114" dur="1" fill="hold">
                                          <p:stCondLst>
                                            <p:cond delay="0"/>
                                          </p:stCondLst>
                                        </p:cTn>
                                        <p:tgtEl>
                                          <p:spTgt spid="19"/>
                                        </p:tgtEl>
                                        <p:attrNameLst>
                                          <p:attrName>style.visibility</p:attrName>
                                        </p:attrNameLst>
                                      </p:cBhvr>
                                      <p:to>
                                        <p:strVal val="visible"/>
                                      </p:to>
                                    </p:set>
                                    <p:anim calcmode="lin" valueType="num">
                                      <p:cBhvr>
                                        <p:cTn id="115" dur="500" fill="hold"/>
                                        <p:tgtEl>
                                          <p:spTgt spid="19"/>
                                        </p:tgtEl>
                                        <p:attrNameLst>
                                          <p:attrName>ppt_w</p:attrName>
                                        </p:attrNameLst>
                                      </p:cBhvr>
                                      <p:tavLst>
                                        <p:tav tm="0">
                                          <p:val>
                                            <p:fltVal val="0"/>
                                          </p:val>
                                        </p:tav>
                                        <p:tav tm="100000">
                                          <p:val>
                                            <p:strVal val="#ppt_w"/>
                                          </p:val>
                                        </p:tav>
                                      </p:tavLst>
                                    </p:anim>
                                    <p:anim calcmode="lin" valueType="num">
                                      <p:cBhvr>
                                        <p:cTn id="116" dur="500" fill="hold"/>
                                        <p:tgtEl>
                                          <p:spTgt spid="19"/>
                                        </p:tgtEl>
                                        <p:attrNameLst>
                                          <p:attrName>ppt_h</p:attrName>
                                        </p:attrNameLst>
                                      </p:cBhvr>
                                      <p:tavLst>
                                        <p:tav tm="0">
                                          <p:val>
                                            <p:fltVal val="0"/>
                                          </p:val>
                                        </p:tav>
                                        <p:tav tm="100000">
                                          <p:val>
                                            <p:strVal val="#ppt_h"/>
                                          </p:val>
                                        </p:tav>
                                      </p:tavLst>
                                    </p:anim>
                                  </p:childTnLst>
                                </p:cTn>
                              </p:par>
                            </p:childTnLst>
                          </p:cTn>
                        </p:par>
                        <p:par>
                          <p:cTn id="117" fill="hold">
                            <p:stCondLst>
                              <p:cond delay="4350"/>
                            </p:stCondLst>
                            <p:childTnLst>
                              <p:par>
                                <p:cTn id="118" presetID="42" presetClass="entr" presetSubtype="0" fill="hold" grpId="0" nodeType="afterEffect">
                                  <p:stCondLst>
                                    <p:cond delay="0"/>
                                  </p:stCondLst>
                                  <p:childTnLst>
                                    <p:set>
                                      <p:cBhvr>
                                        <p:cTn id="119" dur="1" fill="hold">
                                          <p:stCondLst>
                                            <p:cond delay="0"/>
                                          </p:stCondLst>
                                        </p:cTn>
                                        <p:tgtEl>
                                          <p:spTgt spid="32"/>
                                        </p:tgtEl>
                                        <p:attrNameLst>
                                          <p:attrName>style.visibility</p:attrName>
                                        </p:attrNameLst>
                                      </p:cBhvr>
                                      <p:to>
                                        <p:strVal val="visible"/>
                                      </p:to>
                                    </p:set>
                                    <p:animEffect transition="in" filter="fade">
                                      <p:cBhvr>
                                        <p:cTn id="120" dur="1000"/>
                                        <p:tgtEl>
                                          <p:spTgt spid="32"/>
                                        </p:tgtEl>
                                      </p:cBhvr>
                                    </p:animEffect>
                                    <p:anim calcmode="lin" valueType="num">
                                      <p:cBhvr>
                                        <p:cTn id="121" dur="1000" fill="hold"/>
                                        <p:tgtEl>
                                          <p:spTgt spid="32"/>
                                        </p:tgtEl>
                                        <p:attrNameLst>
                                          <p:attrName>ppt_x</p:attrName>
                                        </p:attrNameLst>
                                      </p:cBhvr>
                                      <p:tavLst>
                                        <p:tav tm="0">
                                          <p:val>
                                            <p:strVal val="#ppt_x"/>
                                          </p:val>
                                        </p:tav>
                                        <p:tav tm="100000">
                                          <p:val>
                                            <p:strVal val="#ppt_x"/>
                                          </p:val>
                                        </p:tav>
                                      </p:tavLst>
                                    </p:anim>
                                    <p:anim calcmode="lin" valueType="num">
                                      <p:cBhvr>
                                        <p:cTn id="122" dur="1000" fill="hold"/>
                                        <p:tgtEl>
                                          <p:spTgt spid="32"/>
                                        </p:tgtEl>
                                        <p:attrNameLst>
                                          <p:attrName>ppt_y</p:attrName>
                                        </p:attrNameLst>
                                      </p:cBhvr>
                                      <p:tavLst>
                                        <p:tav tm="0">
                                          <p:val>
                                            <p:strVal val="#ppt_y+.1"/>
                                          </p:val>
                                        </p:tav>
                                        <p:tav tm="100000">
                                          <p:val>
                                            <p:strVal val="#ppt_y"/>
                                          </p:val>
                                        </p:tav>
                                      </p:tavLst>
                                    </p:anim>
                                  </p:childTnLst>
                                </p:cTn>
                              </p:par>
                            </p:childTnLst>
                          </p:cTn>
                        </p:par>
                        <p:par>
                          <p:cTn id="123" fill="hold">
                            <p:stCondLst>
                              <p:cond delay="5350"/>
                            </p:stCondLst>
                            <p:childTnLst>
                              <p:par>
                                <p:cTn id="124" presetID="12" presetClass="entr" presetSubtype="4" fill="hold" grpId="0" nodeType="afterEffect">
                                  <p:stCondLst>
                                    <p:cond delay="0"/>
                                  </p:stCondLst>
                                  <p:childTnLst>
                                    <p:set>
                                      <p:cBhvr>
                                        <p:cTn id="125" dur="1" fill="hold">
                                          <p:stCondLst>
                                            <p:cond delay="0"/>
                                          </p:stCondLst>
                                        </p:cTn>
                                        <p:tgtEl>
                                          <p:spTgt spid="17"/>
                                        </p:tgtEl>
                                        <p:attrNameLst>
                                          <p:attrName>style.visibility</p:attrName>
                                        </p:attrNameLst>
                                      </p:cBhvr>
                                      <p:to>
                                        <p:strVal val="visible"/>
                                      </p:to>
                                    </p:set>
                                    <p:anim calcmode="lin" valueType="num">
                                      <p:cBhvr additive="base">
                                        <p:cTn id="126" dur="500"/>
                                        <p:tgtEl>
                                          <p:spTgt spid="17"/>
                                        </p:tgtEl>
                                        <p:attrNameLst>
                                          <p:attrName>ppt_y</p:attrName>
                                        </p:attrNameLst>
                                      </p:cBhvr>
                                      <p:tavLst>
                                        <p:tav tm="0">
                                          <p:val>
                                            <p:strVal val="#ppt_y+#ppt_h*1.125000"/>
                                          </p:val>
                                        </p:tav>
                                        <p:tav tm="100000">
                                          <p:val>
                                            <p:strVal val="#ppt_y"/>
                                          </p:val>
                                        </p:tav>
                                      </p:tavLst>
                                    </p:anim>
                                    <p:animEffect transition="in" filter="wipe(up)">
                                      <p:cBhvr>
                                        <p:cTn id="1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2" grpId="0" animBg="1"/>
      <p:bldP spid="13" grpId="0" animBg="1"/>
      <p:bldP spid="14" grpId="0" animBg="1"/>
      <p:bldP spid="15" grpId="0" animBg="1"/>
      <p:bldP spid="16" grpId="0"/>
      <p:bldP spid="17" grpId="0"/>
      <p:bldP spid="18" grpId="0" animBg="1"/>
      <p:bldP spid="19" grpId="0"/>
      <p:bldP spid="3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3"/>
          <p:cNvSpPr txBox="1"/>
          <p:nvPr/>
        </p:nvSpPr>
        <p:spPr>
          <a:xfrm>
            <a:off x="5341609" y="1133444"/>
            <a:ext cx="5770398" cy="1323439"/>
          </a:xfrm>
          <a:prstGeom prst="rect">
            <a:avLst/>
          </a:prstGeom>
          <a:noFill/>
          <a:effectLst/>
        </p:spPr>
        <p:txBody>
          <a:bodyPr wrap="square" rtlCol="0">
            <a:spAutoFit/>
          </a:bodyPr>
          <a:lstStyle/>
          <a:p>
            <a:pPr algn="ctr"/>
            <a:r>
              <a:rPr lang="zh-CN" altLang="en-US" sz="80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谢谢聆听</a:t>
            </a:r>
            <a:endParaRPr lang="zh-CN" altLang="en-US" sz="80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sp>
        <p:nvSpPr>
          <p:cNvPr id="8" name="文本框 3"/>
          <p:cNvSpPr txBox="1"/>
          <p:nvPr/>
        </p:nvSpPr>
        <p:spPr>
          <a:xfrm>
            <a:off x="6167214" y="3813880"/>
            <a:ext cx="4680520" cy="400110"/>
          </a:xfrm>
          <a:prstGeom prst="rect">
            <a:avLst/>
          </a:prstGeom>
          <a:noFill/>
          <a:effectLst/>
        </p:spPr>
        <p:txBody>
          <a:bodyPr wrap="square" rtlCol="0">
            <a:spAutoFit/>
          </a:bodyPr>
          <a:lstStyle/>
          <a:p>
            <a:pPr algn="ctr"/>
            <a:r>
              <a:rPr lang="zh-CN" altLang="en-US" sz="20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欢迎与您合作愉快</a:t>
            </a:r>
            <a:r>
              <a:rPr lang="en-US" altLang="zh-CN" sz="20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a:t>
            </a:r>
            <a:r>
              <a:rPr lang="zh-CN" altLang="en-US" sz="20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共同携手走进未来</a:t>
            </a:r>
            <a:endParaRPr lang="en-US" altLang="zh-CN" sz="20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cxnSp>
        <p:nvCxnSpPr>
          <p:cNvPr id="9" name="直接连接符 8"/>
          <p:cNvCxnSpPr/>
          <p:nvPr/>
        </p:nvCxnSpPr>
        <p:spPr>
          <a:xfrm>
            <a:off x="5994529" y="2402437"/>
            <a:ext cx="4464558" cy="0"/>
          </a:xfrm>
          <a:prstGeom prst="line">
            <a:avLst/>
          </a:prstGeom>
          <a:ln>
            <a:solidFill>
              <a:srgbClr val="00C88A"/>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20018" y="-401073"/>
            <a:ext cx="0" cy="0"/>
          </a:xfrm>
          <a:prstGeom prst="line">
            <a:avLst/>
          </a:prstGeom>
          <a:ln w="101600">
            <a:solidFill>
              <a:schemeClr val="bg2"/>
            </a:solidFill>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flipH="1">
            <a:off x="11700569" y="5723644"/>
            <a:ext cx="508894" cy="1134356"/>
          </a:xfrm>
          <a:prstGeom prst="rect">
            <a:avLst/>
          </a:prstGeom>
          <a:gradFill flip="none" rotWithShape="1">
            <a:gsLst>
              <a:gs pos="100000">
                <a:srgbClr val="00C898"/>
              </a:gs>
              <a:gs pos="0">
                <a:srgbClr val="04B5EC"/>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流程图: 决策 10"/>
          <p:cNvSpPr/>
          <p:nvPr/>
        </p:nvSpPr>
        <p:spPr>
          <a:xfrm>
            <a:off x="915035" y="1133444"/>
            <a:ext cx="4040168" cy="3830493"/>
          </a:xfrm>
          <a:prstGeom prst="flowChartDecision">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innerShdw blurRad="241300" dist="266700" dir="135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流程图: 决策 39"/>
          <p:cNvSpPr/>
          <p:nvPr/>
        </p:nvSpPr>
        <p:spPr>
          <a:xfrm>
            <a:off x="3136761" y="-41747"/>
            <a:ext cx="2204848" cy="2090422"/>
          </a:xfrm>
          <a:prstGeom prst="flowChartDecision">
            <a:avLst/>
          </a:prstGeom>
          <a:solidFill>
            <a:schemeClr val="accent1">
              <a:lumMod val="75000"/>
            </a:schemeClr>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流程图: 决策 40"/>
          <p:cNvSpPr/>
          <p:nvPr/>
        </p:nvSpPr>
        <p:spPr>
          <a:xfrm>
            <a:off x="-1155988" y="-743703"/>
            <a:ext cx="3797678" cy="3600587"/>
          </a:xfrm>
          <a:prstGeom prst="flowChartDecision">
            <a:avLst/>
          </a:prstGeom>
          <a:solidFill>
            <a:schemeClr val="tx2">
              <a:lumMod val="60000"/>
              <a:lumOff val="40000"/>
            </a:schemeClr>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p:nvSpPr>
        <p:spPr>
          <a:xfrm rot="4680755">
            <a:off x="3856184" y="4430225"/>
            <a:ext cx="567268" cy="567268"/>
          </a:xfrm>
          <a:prstGeom prst="rtTriangle">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直角三角形 41"/>
          <p:cNvSpPr/>
          <p:nvPr/>
        </p:nvSpPr>
        <p:spPr>
          <a:xfrm rot="15485977">
            <a:off x="4412419" y="3904937"/>
            <a:ext cx="567268" cy="567268"/>
          </a:xfrm>
          <a:prstGeom prst="rtTriangle">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流程图: 决策 44"/>
          <p:cNvSpPr/>
          <p:nvPr/>
        </p:nvSpPr>
        <p:spPr>
          <a:xfrm>
            <a:off x="-1600438" y="2334760"/>
            <a:ext cx="2964358" cy="2810515"/>
          </a:xfrm>
          <a:prstGeom prst="flowChartDecision">
            <a:avLst/>
          </a:prstGeom>
          <a:solidFill>
            <a:srgbClr val="00B050"/>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直角三角形 47"/>
          <p:cNvSpPr/>
          <p:nvPr/>
        </p:nvSpPr>
        <p:spPr>
          <a:xfrm rot="18571015">
            <a:off x="4168527" y="5801728"/>
            <a:ext cx="382997" cy="382997"/>
          </a:xfrm>
          <a:prstGeom prst="rtTriangle">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直角三角形 48"/>
          <p:cNvSpPr/>
          <p:nvPr/>
        </p:nvSpPr>
        <p:spPr>
          <a:xfrm rot="18571015">
            <a:off x="5213802" y="2210939"/>
            <a:ext cx="382997" cy="382997"/>
          </a:xfrm>
          <a:prstGeom prst="rtTriangle">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5"/>
          <p:cNvSpPr txBox="1"/>
          <p:nvPr/>
        </p:nvSpPr>
        <p:spPr>
          <a:xfrm>
            <a:off x="6438799" y="4243801"/>
            <a:ext cx="4392488" cy="646331"/>
          </a:xfrm>
          <a:prstGeom prst="rect">
            <a:avLst/>
          </a:prstGeom>
          <a:noFill/>
        </p:spPr>
        <p:txBody>
          <a:bodyPr wrap="square" rtlCol="0">
            <a:spAutoFit/>
          </a:bodyPr>
          <a:lstStyle/>
          <a:p>
            <a:r>
              <a:rPr lang="zh-CN" altLang="en-US" b="1" spc="600" dirty="0" smtClean="0">
                <a:solidFill>
                  <a:schemeClr val="bg1">
                    <a:lumMod val="50000"/>
                  </a:schemeClr>
                </a:solidFill>
                <a:latin typeface="微软雅黑" pitchFamily="34" charset="-122"/>
                <a:ea typeface="微软雅黑" pitchFamily="34" charset="-122"/>
                <a:cs typeface="+mn-ea"/>
                <a:sym typeface="Arial" panose="020B0604020202090204" pitchFamily="34" charset="0"/>
              </a:rPr>
              <a:t>    欢迎扫码关注我们</a:t>
            </a:r>
            <a:endParaRPr lang="en-US" altLang="zh-CN" b="1" spc="600" dirty="0" smtClean="0">
              <a:solidFill>
                <a:schemeClr val="bg1">
                  <a:lumMod val="50000"/>
                </a:schemeClr>
              </a:solidFill>
              <a:latin typeface="微软雅黑" pitchFamily="34" charset="-122"/>
              <a:ea typeface="微软雅黑" pitchFamily="34" charset="-122"/>
              <a:cs typeface="+mn-ea"/>
              <a:sym typeface="Arial" panose="020B0604020202090204" pitchFamily="34" charset="0"/>
            </a:endParaRPr>
          </a:p>
          <a:p>
            <a:endParaRPr lang="en-US" altLang="zh-CN" b="1" spc="600" dirty="0">
              <a:solidFill>
                <a:schemeClr val="bg1">
                  <a:lumMod val="50000"/>
                </a:schemeClr>
              </a:solidFill>
              <a:latin typeface="微软雅黑" pitchFamily="34" charset="-122"/>
              <a:ea typeface="微软雅黑" pitchFamily="34" charset="-122"/>
              <a:cs typeface="+mn-ea"/>
              <a:sym typeface="Arial" panose="020B0604020202090204" pitchFamily="34" charset="0"/>
            </a:endParaRPr>
          </a:p>
        </p:txBody>
      </p:sp>
      <p:sp>
        <p:nvSpPr>
          <p:cNvPr id="51" name="流程图: 决策 50"/>
          <p:cNvSpPr/>
          <p:nvPr/>
        </p:nvSpPr>
        <p:spPr>
          <a:xfrm>
            <a:off x="1764060" y="5373216"/>
            <a:ext cx="2496329" cy="2366776"/>
          </a:xfrm>
          <a:prstGeom prst="flowChartDecision">
            <a:avLst/>
          </a:prstGeom>
          <a:solidFill>
            <a:schemeClr val="tx2">
              <a:lumMod val="60000"/>
              <a:lumOff val="40000"/>
            </a:schemeClr>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流程图: 决策 53"/>
          <p:cNvSpPr/>
          <p:nvPr/>
        </p:nvSpPr>
        <p:spPr>
          <a:xfrm>
            <a:off x="168931" y="3968039"/>
            <a:ext cx="2635914" cy="2499117"/>
          </a:xfrm>
          <a:prstGeom prst="flowChartDecision">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innerShdw blurRad="241300" dist="266700" dir="135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3"/>
          <p:cNvSpPr txBox="1"/>
          <p:nvPr/>
        </p:nvSpPr>
        <p:spPr>
          <a:xfrm>
            <a:off x="5405300" y="2641149"/>
            <a:ext cx="5770398" cy="1323439"/>
          </a:xfrm>
          <a:prstGeom prst="rect">
            <a:avLst/>
          </a:prstGeom>
          <a:noFill/>
          <a:effectLst/>
        </p:spPr>
        <p:txBody>
          <a:bodyPr wrap="square" rtlCol="0">
            <a:spAutoFit/>
          </a:bodyPr>
          <a:lstStyle/>
          <a:p>
            <a:pPr algn="ctr"/>
            <a:r>
              <a:rPr lang="en-US" altLang="zh-CN" sz="80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THANKS</a:t>
            </a:r>
            <a:endParaRPr lang="zh-CN" altLang="en-US" sz="80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392" y="1018456"/>
            <a:ext cx="4103688" cy="410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50" y="745440"/>
            <a:ext cx="2195512"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图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5429" y="4681600"/>
            <a:ext cx="2084090" cy="20840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68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68000">
                                          <p:cBhvr additive="base">
                                            <p:cTn id="7" dur="4500" fill="hold"/>
                                            <p:tgtEl>
                                              <p:spTgt spid="41"/>
                                            </p:tgtEl>
                                            <p:attrNameLst>
                                              <p:attrName>ppt_x</p:attrName>
                                            </p:attrNameLst>
                                          </p:cBhvr>
                                          <p:tavLst>
                                            <p:tav tm="0">
                                              <p:val>
                                                <p:strVal val="0-#ppt_w/2"/>
                                              </p:val>
                                            </p:tav>
                                            <p:tav tm="100000">
                                              <p:val>
                                                <p:strVal val="#ppt_x"/>
                                              </p:val>
                                            </p:tav>
                                          </p:tavLst>
                                        </p:anim>
                                        <p:anim calcmode="lin" valueType="num" p14:bounceEnd="68000">
                                          <p:cBhvr additive="base">
                                            <p:cTn id="8" dur="4500" fill="hold"/>
                                            <p:tgtEl>
                                              <p:spTgt spid="41"/>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14:presetBounceEnd="68000">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14:bounceEnd="68000">
                                          <p:cBhvr additive="base">
                                            <p:cTn id="11" dur="4500" fill="hold"/>
                                            <p:tgtEl>
                                              <p:spTgt spid="45"/>
                                            </p:tgtEl>
                                            <p:attrNameLst>
                                              <p:attrName>ppt_x</p:attrName>
                                            </p:attrNameLst>
                                          </p:cBhvr>
                                          <p:tavLst>
                                            <p:tav tm="0">
                                              <p:val>
                                                <p:strVal val="0-#ppt_w/2"/>
                                              </p:val>
                                            </p:tav>
                                            <p:tav tm="100000">
                                              <p:val>
                                                <p:strVal val="#ppt_x"/>
                                              </p:val>
                                            </p:tav>
                                          </p:tavLst>
                                        </p:anim>
                                        <p:anim calcmode="lin" valueType="num" p14:bounceEnd="68000">
                                          <p:cBhvr additive="base">
                                            <p:cTn id="12" dur="4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3" fill="hold" grpId="0" nodeType="withEffect" p14:presetBounceEnd="68000">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14:bounceEnd="68000">
                                          <p:cBhvr additive="base">
                                            <p:cTn id="15" dur="4500" fill="hold"/>
                                            <p:tgtEl>
                                              <p:spTgt spid="51"/>
                                            </p:tgtEl>
                                            <p:attrNameLst>
                                              <p:attrName>ppt_x</p:attrName>
                                            </p:attrNameLst>
                                          </p:cBhvr>
                                          <p:tavLst>
                                            <p:tav tm="0">
                                              <p:val>
                                                <p:strVal val="1+#ppt_w/2"/>
                                              </p:val>
                                            </p:tav>
                                            <p:tav tm="100000">
                                              <p:val>
                                                <p:strVal val="#ppt_x"/>
                                              </p:val>
                                            </p:tav>
                                          </p:tavLst>
                                        </p:anim>
                                        <p:anim calcmode="lin" valueType="num" p14:bounceEnd="68000">
                                          <p:cBhvr additive="base">
                                            <p:cTn id="16" dur="4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14:presetBounceEnd="68000">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14:bounceEnd="68000">
                                          <p:cBhvr additive="base">
                                            <p:cTn id="19" dur="4500" fill="hold"/>
                                            <p:tgtEl>
                                              <p:spTgt spid="40"/>
                                            </p:tgtEl>
                                            <p:attrNameLst>
                                              <p:attrName>ppt_x</p:attrName>
                                            </p:attrNameLst>
                                          </p:cBhvr>
                                          <p:tavLst>
                                            <p:tav tm="0">
                                              <p:val>
                                                <p:strVal val="1+#ppt_w/2"/>
                                              </p:val>
                                            </p:tav>
                                            <p:tav tm="100000">
                                              <p:val>
                                                <p:strVal val="#ppt_x"/>
                                              </p:val>
                                            </p:tav>
                                          </p:tavLst>
                                        </p:anim>
                                        <p:anim calcmode="lin" valueType="num" p14:bounceEnd="68000">
                                          <p:cBhvr additive="base">
                                            <p:cTn id="20" dur="4500" fill="hold"/>
                                            <p:tgtEl>
                                              <p:spTgt spid="4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68000">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14:bounceEnd="68000">
                                          <p:cBhvr additive="base">
                                            <p:cTn id="23" dur="4500" fill="hold"/>
                                            <p:tgtEl>
                                              <p:spTgt spid="48"/>
                                            </p:tgtEl>
                                            <p:attrNameLst>
                                              <p:attrName>ppt_x</p:attrName>
                                            </p:attrNameLst>
                                          </p:cBhvr>
                                          <p:tavLst>
                                            <p:tav tm="0">
                                              <p:val>
                                                <p:strVal val="#ppt_x"/>
                                              </p:val>
                                            </p:tav>
                                            <p:tav tm="100000">
                                              <p:val>
                                                <p:strVal val="#ppt_x"/>
                                              </p:val>
                                            </p:tav>
                                          </p:tavLst>
                                        </p:anim>
                                        <p:anim calcmode="lin" valueType="num" p14:bounceEnd="68000">
                                          <p:cBhvr additive="base">
                                            <p:cTn id="24" dur="4500" fill="hold"/>
                                            <p:tgtEl>
                                              <p:spTgt spid="48"/>
                                            </p:tgtEl>
                                            <p:attrNameLst>
                                              <p:attrName>ppt_y</p:attrName>
                                            </p:attrNameLst>
                                          </p:cBhvr>
                                          <p:tavLst>
                                            <p:tav tm="0">
                                              <p:val>
                                                <p:strVal val="1+#ppt_h/2"/>
                                              </p:val>
                                            </p:tav>
                                            <p:tav tm="100000">
                                              <p:val>
                                                <p:strVal val="#ppt_y"/>
                                              </p:val>
                                            </p:tav>
                                          </p:tavLst>
                                        </p:anim>
                                      </p:childTnLst>
                                    </p:cTn>
                                  </p:par>
                                  <p:par>
                                    <p:cTn id="25" presetID="2" presetClass="entr" presetSubtype="2" fill="hold" grpId="0" nodeType="withEffect" p14:presetBounceEnd="68000">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14:bounceEnd="68000">
                                          <p:cBhvr additive="base">
                                            <p:cTn id="27" dur="4500" fill="hold"/>
                                            <p:tgtEl>
                                              <p:spTgt spid="42"/>
                                            </p:tgtEl>
                                            <p:attrNameLst>
                                              <p:attrName>ppt_x</p:attrName>
                                            </p:attrNameLst>
                                          </p:cBhvr>
                                          <p:tavLst>
                                            <p:tav tm="0">
                                              <p:val>
                                                <p:strVal val="1+#ppt_w/2"/>
                                              </p:val>
                                            </p:tav>
                                            <p:tav tm="100000">
                                              <p:val>
                                                <p:strVal val="#ppt_x"/>
                                              </p:val>
                                            </p:tav>
                                          </p:tavLst>
                                        </p:anim>
                                        <p:anim calcmode="lin" valueType="num" p14:bounceEnd="68000">
                                          <p:cBhvr additive="base">
                                            <p:cTn id="28" dur="450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6" fill="hold" grpId="0" nodeType="withEffect" p14:presetBounceEnd="68000">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14:bounceEnd="68000">
                                          <p:cBhvr additive="base">
                                            <p:cTn id="31" dur="4500" fill="hold"/>
                                            <p:tgtEl>
                                              <p:spTgt spid="12"/>
                                            </p:tgtEl>
                                            <p:attrNameLst>
                                              <p:attrName>ppt_x</p:attrName>
                                            </p:attrNameLst>
                                          </p:cBhvr>
                                          <p:tavLst>
                                            <p:tav tm="0">
                                              <p:val>
                                                <p:strVal val="1+#ppt_w/2"/>
                                              </p:val>
                                            </p:tav>
                                            <p:tav tm="100000">
                                              <p:val>
                                                <p:strVal val="#ppt_x"/>
                                              </p:val>
                                            </p:tav>
                                          </p:tavLst>
                                        </p:anim>
                                        <p:anim calcmode="lin" valueType="num" p14:bounceEnd="68000">
                                          <p:cBhvr additive="base">
                                            <p:cTn id="32" dur="4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3" fill="hold" grpId="0" nodeType="withEffect" p14:presetBounceEnd="68000">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14:bounceEnd="68000">
                                          <p:cBhvr additive="base">
                                            <p:cTn id="35" dur="4500" fill="hold"/>
                                            <p:tgtEl>
                                              <p:spTgt spid="49"/>
                                            </p:tgtEl>
                                            <p:attrNameLst>
                                              <p:attrName>ppt_x</p:attrName>
                                            </p:attrNameLst>
                                          </p:cBhvr>
                                          <p:tavLst>
                                            <p:tav tm="0">
                                              <p:val>
                                                <p:strVal val="1+#ppt_w/2"/>
                                              </p:val>
                                            </p:tav>
                                            <p:tav tm="100000">
                                              <p:val>
                                                <p:strVal val="#ppt_x"/>
                                              </p:val>
                                            </p:tav>
                                          </p:tavLst>
                                        </p:anim>
                                        <p:anim calcmode="lin" valueType="num" p14:bounceEnd="68000">
                                          <p:cBhvr additive="base">
                                            <p:cTn id="36" dur="4500" fill="hold"/>
                                            <p:tgtEl>
                                              <p:spTgt spid="49"/>
                                            </p:tgtEl>
                                            <p:attrNameLst>
                                              <p:attrName>ppt_y</p:attrName>
                                            </p:attrNameLst>
                                          </p:cBhvr>
                                          <p:tavLst>
                                            <p:tav tm="0">
                                              <p:val>
                                                <p:strVal val="0-#ppt_h/2"/>
                                              </p:val>
                                            </p:tav>
                                            <p:tav tm="100000">
                                              <p:val>
                                                <p:strVal val="#ppt_y"/>
                                              </p:val>
                                            </p:tav>
                                          </p:tavLst>
                                        </p:anim>
                                      </p:childTnLst>
                                    </p:cTn>
                                  </p:par>
                                  <p:par>
                                    <p:cTn id="37" presetID="2" presetClass="entr" presetSubtype="2" fill="hold" grpId="0" nodeType="withEffect" p14:presetBounceEnd="68000">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14:bounceEnd="68000">
                                          <p:cBhvr additive="base">
                                            <p:cTn id="39" dur="4500" fill="hold"/>
                                            <p:tgtEl>
                                              <p:spTgt spid="11"/>
                                            </p:tgtEl>
                                            <p:attrNameLst>
                                              <p:attrName>ppt_x</p:attrName>
                                            </p:attrNameLst>
                                          </p:cBhvr>
                                          <p:tavLst>
                                            <p:tav tm="0">
                                              <p:val>
                                                <p:strVal val="1+#ppt_w/2"/>
                                              </p:val>
                                            </p:tav>
                                            <p:tav tm="100000">
                                              <p:val>
                                                <p:strVal val="#ppt_x"/>
                                              </p:val>
                                            </p:tav>
                                          </p:tavLst>
                                        </p:anim>
                                        <p:anim calcmode="lin" valueType="num" p14:bounceEnd="68000">
                                          <p:cBhvr additive="base">
                                            <p:cTn id="40" dur="4500" fill="hold"/>
                                            <p:tgtEl>
                                              <p:spTgt spid="11"/>
                                            </p:tgtEl>
                                            <p:attrNameLst>
                                              <p:attrName>ppt_y</p:attrName>
                                            </p:attrNameLst>
                                          </p:cBhvr>
                                          <p:tavLst>
                                            <p:tav tm="0">
                                              <p:val>
                                                <p:strVal val="#ppt_y"/>
                                              </p:val>
                                            </p:tav>
                                            <p:tav tm="100000">
                                              <p:val>
                                                <p:strVal val="#ppt_y"/>
                                              </p:val>
                                            </p:tav>
                                          </p:tavLst>
                                        </p:anim>
                                      </p:childTnLst>
                                    </p:cTn>
                                  </p:par>
                                  <p:par>
                                    <p:cTn id="41" presetID="2" presetClass="entr" presetSubtype="12" fill="hold" grpId="0" nodeType="withEffect" p14:presetBounceEnd="68000">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14:bounceEnd="68000">
                                          <p:cBhvr additive="base">
                                            <p:cTn id="43" dur="4500" fill="hold"/>
                                            <p:tgtEl>
                                              <p:spTgt spid="54"/>
                                            </p:tgtEl>
                                            <p:attrNameLst>
                                              <p:attrName>ppt_x</p:attrName>
                                            </p:attrNameLst>
                                          </p:cBhvr>
                                          <p:tavLst>
                                            <p:tav tm="0">
                                              <p:val>
                                                <p:strVal val="0-#ppt_w/2"/>
                                              </p:val>
                                            </p:tav>
                                            <p:tav tm="100000">
                                              <p:val>
                                                <p:strVal val="#ppt_x"/>
                                              </p:val>
                                            </p:tav>
                                          </p:tavLst>
                                        </p:anim>
                                        <p:anim calcmode="lin" valueType="num" p14:bounceEnd="68000">
                                          <p:cBhvr additive="base">
                                            <p:cTn id="44" dur="4500" fill="hold"/>
                                            <p:tgtEl>
                                              <p:spTgt spid="54"/>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3" presetClass="entr" presetSubtype="16" fill="hold" grpId="0" nodeType="afterEffect">
                                      <p:stCondLst>
                                        <p:cond delay="0"/>
                                      </p:stCondLst>
                                      <p:iterate type="lt">
                                        <p:tmPct val="10000"/>
                                      </p:iterate>
                                      <p:childTnLst>
                                        <p:set>
                                          <p:cBhvr>
                                            <p:cTn id="47" dur="1" fill="hold">
                                              <p:stCondLst>
                                                <p:cond delay="0"/>
                                              </p:stCondLst>
                                            </p:cTn>
                                            <p:tgtEl>
                                              <p:spTgt spid="6"/>
                                            </p:tgtEl>
                                            <p:attrNameLst>
                                              <p:attrName>style.visibility</p:attrName>
                                            </p:attrNameLst>
                                          </p:cBhvr>
                                          <p:to>
                                            <p:strVal val="visible"/>
                                          </p:to>
                                        </p:set>
                                        <p:anim calcmode="lin" valueType="num">
                                          <p:cBhvr>
                                            <p:cTn id="48" dur="750" fill="hold"/>
                                            <p:tgtEl>
                                              <p:spTgt spid="6"/>
                                            </p:tgtEl>
                                            <p:attrNameLst>
                                              <p:attrName>ppt_w</p:attrName>
                                            </p:attrNameLst>
                                          </p:cBhvr>
                                          <p:tavLst>
                                            <p:tav tm="0">
                                              <p:val>
                                                <p:fltVal val="0"/>
                                              </p:val>
                                            </p:tav>
                                            <p:tav tm="100000">
                                              <p:val>
                                                <p:strVal val="#ppt_w"/>
                                              </p:val>
                                            </p:tav>
                                          </p:tavLst>
                                        </p:anim>
                                        <p:anim calcmode="lin" valueType="num">
                                          <p:cBhvr>
                                            <p:cTn id="49" dur="750" fill="hold"/>
                                            <p:tgtEl>
                                              <p:spTgt spid="6"/>
                                            </p:tgtEl>
                                            <p:attrNameLst>
                                              <p:attrName>ppt_h</p:attrName>
                                            </p:attrNameLst>
                                          </p:cBhvr>
                                          <p:tavLst>
                                            <p:tav tm="0">
                                              <p:val>
                                                <p:fltVal val="0"/>
                                              </p:val>
                                            </p:tav>
                                            <p:tav tm="100000">
                                              <p:val>
                                                <p:strVal val="#ppt_h"/>
                                              </p:val>
                                            </p:tav>
                                          </p:tavLst>
                                        </p:anim>
                                      </p:childTnLst>
                                    </p:cTn>
                                  </p:par>
                                </p:childTnLst>
                              </p:cTn>
                            </p:par>
                            <p:par>
                              <p:cTn id="50" fill="hold">
                                <p:stCondLst>
                                  <p:cond delay="975"/>
                                </p:stCondLst>
                                <p:childTnLst>
                                  <p:par>
                                    <p:cTn id="51" presetID="16" presetClass="entr" presetSubtype="21"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barn(inVertical)">
                                          <p:cBhvr>
                                            <p:cTn id="53" dur="500"/>
                                            <p:tgtEl>
                                              <p:spTgt spid="9"/>
                                            </p:tgtEl>
                                          </p:cBhvr>
                                        </p:animEffect>
                                      </p:childTnLst>
                                    </p:cTn>
                                  </p:par>
                                </p:childTnLst>
                              </p:cTn>
                            </p:par>
                            <p:par>
                              <p:cTn id="54" fill="hold">
                                <p:stCondLst>
                                  <p:cond delay="1475"/>
                                </p:stCondLst>
                                <p:childTnLst>
                                  <p:par>
                                    <p:cTn id="55" presetID="23" presetClass="entr" presetSubtype="16" fill="hold" grpId="0" nodeType="afterEffect">
                                      <p:stCondLst>
                                        <p:cond delay="0"/>
                                      </p:stCondLst>
                                      <p:iterate type="lt">
                                        <p:tmPct val="10000"/>
                                      </p:iterate>
                                      <p:childTnLst>
                                        <p:set>
                                          <p:cBhvr>
                                            <p:cTn id="56" dur="1" fill="hold">
                                              <p:stCondLst>
                                                <p:cond delay="0"/>
                                              </p:stCondLst>
                                            </p:cTn>
                                            <p:tgtEl>
                                              <p:spTgt spid="21"/>
                                            </p:tgtEl>
                                            <p:attrNameLst>
                                              <p:attrName>style.visibility</p:attrName>
                                            </p:attrNameLst>
                                          </p:cBhvr>
                                          <p:to>
                                            <p:strVal val="visible"/>
                                          </p:to>
                                        </p:set>
                                        <p:anim calcmode="lin" valueType="num">
                                          <p:cBhvr>
                                            <p:cTn id="57" dur="750" fill="hold"/>
                                            <p:tgtEl>
                                              <p:spTgt spid="21"/>
                                            </p:tgtEl>
                                            <p:attrNameLst>
                                              <p:attrName>ppt_w</p:attrName>
                                            </p:attrNameLst>
                                          </p:cBhvr>
                                          <p:tavLst>
                                            <p:tav tm="0">
                                              <p:val>
                                                <p:fltVal val="0"/>
                                              </p:val>
                                            </p:tav>
                                            <p:tav tm="100000">
                                              <p:val>
                                                <p:strVal val="#ppt_w"/>
                                              </p:val>
                                            </p:tav>
                                          </p:tavLst>
                                        </p:anim>
                                        <p:anim calcmode="lin" valueType="num">
                                          <p:cBhvr>
                                            <p:cTn id="58" dur="750" fill="hold"/>
                                            <p:tgtEl>
                                              <p:spTgt spid="21"/>
                                            </p:tgtEl>
                                            <p:attrNameLst>
                                              <p:attrName>ppt_h</p:attrName>
                                            </p:attrNameLst>
                                          </p:cBhvr>
                                          <p:tavLst>
                                            <p:tav tm="0">
                                              <p:val>
                                                <p:fltVal val="0"/>
                                              </p:val>
                                            </p:tav>
                                            <p:tav tm="100000">
                                              <p:val>
                                                <p:strVal val="#ppt_h"/>
                                              </p:val>
                                            </p:tav>
                                          </p:tavLst>
                                        </p:anim>
                                      </p:childTnLst>
                                    </p:cTn>
                                  </p:par>
                                </p:childTnLst>
                              </p:cTn>
                            </p:par>
                            <p:par>
                              <p:cTn id="59" fill="hold">
                                <p:stCondLst>
                                  <p:cond delay="2600"/>
                                </p:stCondLst>
                                <p:childTnLst>
                                  <p:par>
                                    <p:cTn id="60" presetID="49" presetClass="entr" presetSubtype="0" decel="100000" fill="hold" grpId="0" nodeType="afterEffect">
                                      <p:stCondLst>
                                        <p:cond delay="0"/>
                                      </p:stCondLst>
                                      <p:iterate type="lt">
                                        <p:tmPct val="10000"/>
                                      </p:iterate>
                                      <p:childTnLst>
                                        <p:set>
                                          <p:cBhvr>
                                            <p:cTn id="61" dur="1" fill="hold">
                                              <p:stCondLst>
                                                <p:cond delay="0"/>
                                              </p:stCondLst>
                                            </p:cTn>
                                            <p:tgtEl>
                                              <p:spTgt spid="8"/>
                                            </p:tgtEl>
                                            <p:attrNameLst>
                                              <p:attrName>style.visibility</p:attrName>
                                            </p:attrNameLst>
                                          </p:cBhvr>
                                          <p:to>
                                            <p:strVal val="visible"/>
                                          </p:to>
                                        </p:set>
                                        <p:anim calcmode="lin" valueType="num">
                                          <p:cBhvr>
                                            <p:cTn id="62" dur="500" fill="hold"/>
                                            <p:tgtEl>
                                              <p:spTgt spid="8"/>
                                            </p:tgtEl>
                                            <p:attrNameLst>
                                              <p:attrName>ppt_w</p:attrName>
                                            </p:attrNameLst>
                                          </p:cBhvr>
                                          <p:tavLst>
                                            <p:tav tm="0">
                                              <p:val>
                                                <p:fltVal val="0"/>
                                              </p:val>
                                            </p:tav>
                                            <p:tav tm="100000">
                                              <p:val>
                                                <p:strVal val="#ppt_w"/>
                                              </p:val>
                                            </p:tav>
                                          </p:tavLst>
                                        </p:anim>
                                        <p:anim calcmode="lin" valueType="num">
                                          <p:cBhvr>
                                            <p:cTn id="63" dur="500" fill="hold"/>
                                            <p:tgtEl>
                                              <p:spTgt spid="8"/>
                                            </p:tgtEl>
                                            <p:attrNameLst>
                                              <p:attrName>ppt_h</p:attrName>
                                            </p:attrNameLst>
                                          </p:cBhvr>
                                          <p:tavLst>
                                            <p:tav tm="0">
                                              <p:val>
                                                <p:fltVal val="0"/>
                                              </p:val>
                                            </p:tav>
                                            <p:tav tm="100000">
                                              <p:val>
                                                <p:strVal val="#ppt_h"/>
                                              </p:val>
                                            </p:tav>
                                          </p:tavLst>
                                        </p:anim>
                                        <p:anim calcmode="lin" valueType="num">
                                          <p:cBhvr>
                                            <p:cTn id="64" dur="500" fill="hold"/>
                                            <p:tgtEl>
                                              <p:spTgt spid="8"/>
                                            </p:tgtEl>
                                            <p:attrNameLst>
                                              <p:attrName>style.rotation</p:attrName>
                                            </p:attrNameLst>
                                          </p:cBhvr>
                                          <p:tavLst>
                                            <p:tav tm="0">
                                              <p:val>
                                                <p:fltVal val="360"/>
                                              </p:val>
                                            </p:tav>
                                            <p:tav tm="100000">
                                              <p:val>
                                                <p:fltVal val="0"/>
                                              </p:val>
                                            </p:tav>
                                          </p:tavLst>
                                        </p:anim>
                                        <p:animEffect transition="in" filter="fade">
                                          <p:cBhvr>
                                            <p:cTn id="65" dur="500"/>
                                            <p:tgtEl>
                                              <p:spTgt spid="8"/>
                                            </p:tgtEl>
                                          </p:cBhvr>
                                        </p:animEffect>
                                      </p:childTnLst>
                                    </p:cTn>
                                  </p:par>
                                </p:childTnLst>
                              </p:cTn>
                            </p:par>
                            <p:par>
                              <p:cTn id="66" fill="hold">
                                <p:stCondLst>
                                  <p:cond delay="390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50"/>
                                            </p:tgtEl>
                                            <p:attrNameLst>
                                              <p:attrName>style.visibility</p:attrName>
                                            </p:attrNameLst>
                                          </p:cBhvr>
                                          <p:to>
                                            <p:strVal val="visible"/>
                                          </p:to>
                                        </p:set>
                                        <p:anim calcmode="lin" valueType="num">
                                          <p:cBhvr>
                                            <p:cTn id="69" dur="25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70" dur="250" fill="hold"/>
                                            <p:tgtEl>
                                              <p:spTgt spid="50"/>
                                            </p:tgtEl>
                                            <p:attrNameLst>
                                              <p:attrName>ppt_y</p:attrName>
                                            </p:attrNameLst>
                                          </p:cBhvr>
                                          <p:tavLst>
                                            <p:tav tm="0">
                                              <p:val>
                                                <p:strVal val="#ppt_y"/>
                                              </p:val>
                                            </p:tav>
                                            <p:tav tm="100000">
                                              <p:val>
                                                <p:strVal val="#ppt_y"/>
                                              </p:val>
                                            </p:tav>
                                          </p:tavLst>
                                        </p:anim>
                                        <p:anim calcmode="lin" valueType="num">
                                          <p:cBhvr>
                                            <p:cTn id="71" dur="25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72" dur="25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73" dur="250" tmFilter="0,0; .5, 1; 1, 1"/>
                                            <p:tgtEl>
                                              <p:spTgt spid="50"/>
                                            </p:tgtEl>
                                          </p:cBhvr>
                                        </p:animEffect>
                                      </p:childTnLst>
                                    </p:cTn>
                                  </p:par>
                                </p:childTnLst>
                              </p:cTn>
                            </p:par>
                            <p:par>
                              <p:cTn id="74" fill="hold">
                                <p:stCondLst>
                                  <p:cond delay="4424"/>
                                </p:stCondLst>
                                <p:childTnLst>
                                  <p:par>
                                    <p:cTn id="75" presetID="26" presetClass="emph" presetSubtype="0" fill="hold" grpId="1" nodeType="afterEffect">
                                      <p:stCondLst>
                                        <p:cond delay="0"/>
                                      </p:stCondLst>
                                      <p:childTnLst>
                                        <p:animEffect transition="out" filter="fade">
                                          <p:cBhvr>
                                            <p:cTn id="76" dur="500" tmFilter="0, 0; .2, .5; .8, .5; 1, 0"/>
                                            <p:tgtEl>
                                              <p:spTgt spid="11"/>
                                            </p:tgtEl>
                                          </p:cBhvr>
                                        </p:animEffect>
                                        <p:animScale>
                                          <p:cBhvr>
                                            <p:cTn id="77" dur="250" autoRev="1" fill="hold"/>
                                            <p:tgtEl>
                                              <p:spTgt spid="11"/>
                                            </p:tgtEl>
                                          </p:cBhvr>
                                          <p:by x="105000" y="105000"/>
                                        </p:animScale>
                                      </p:childTnLst>
                                    </p:cTn>
                                  </p:par>
                                </p:childTnLst>
                              </p:cTn>
                            </p:par>
                            <p:par>
                              <p:cTn id="78" fill="hold">
                                <p:stCondLst>
                                  <p:cond delay="4924"/>
                                </p:stCondLst>
                                <p:childTnLst>
                                  <p:par>
                                    <p:cTn id="79" presetID="26" presetClass="emph" presetSubtype="0" fill="hold" grpId="1" nodeType="afterEffect">
                                      <p:stCondLst>
                                        <p:cond delay="0"/>
                                      </p:stCondLst>
                                      <p:childTnLst>
                                        <p:animEffect transition="out" filter="fade">
                                          <p:cBhvr>
                                            <p:cTn id="80" dur="500" tmFilter="0, 0; .2, .5; .8, .5; 1, 0"/>
                                            <p:tgtEl>
                                              <p:spTgt spid="54"/>
                                            </p:tgtEl>
                                          </p:cBhvr>
                                        </p:animEffect>
                                        <p:animScale>
                                          <p:cBhvr>
                                            <p:cTn id="81" dur="250" autoRev="1" fill="hold"/>
                                            <p:tgtEl>
                                              <p:spTgt spid="54"/>
                                            </p:tgtEl>
                                          </p:cBhvr>
                                          <p:by x="105000" y="105000"/>
                                        </p:animScale>
                                      </p:childTnLst>
                                    </p:cTn>
                                  </p:par>
                                </p:childTnLst>
                              </p:cTn>
                            </p:par>
                            <p:par>
                              <p:cTn id="82" fill="hold">
                                <p:stCondLst>
                                  <p:cond delay="5424"/>
                                </p:stCondLst>
                                <p:childTnLst>
                                  <p:par>
                                    <p:cTn id="83" presetID="26" presetClass="emph" presetSubtype="0" fill="hold" grpId="2" nodeType="afterEffect">
                                      <p:stCondLst>
                                        <p:cond delay="0"/>
                                      </p:stCondLst>
                                      <p:childTnLst>
                                        <p:animEffect transition="out" filter="fade">
                                          <p:cBhvr>
                                            <p:cTn id="84" dur="500" tmFilter="0, 0; .2, .5; .8, .5; 1, 0"/>
                                            <p:tgtEl>
                                              <p:spTgt spid="11"/>
                                            </p:tgtEl>
                                          </p:cBhvr>
                                        </p:animEffect>
                                        <p:animScale>
                                          <p:cBhvr>
                                            <p:cTn id="85" dur="250" autoRev="1" fill="hold"/>
                                            <p:tgtEl>
                                              <p:spTgt spid="11"/>
                                            </p:tgtEl>
                                          </p:cBhvr>
                                          <p:by x="105000" y="105000"/>
                                        </p:animScale>
                                      </p:childTnLst>
                                    </p:cTn>
                                  </p:par>
                                </p:childTnLst>
                              </p:cTn>
                            </p:par>
                            <p:par>
                              <p:cTn id="86" fill="hold">
                                <p:stCondLst>
                                  <p:cond delay="5924"/>
                                </p:stCondLst>
                                <p:childTnLst>
                                  <p:par>
                                    <p:cTn id="87" presetID="26" presetClass="emph" presetSubtype="0" fill="hold" grpId="2" nodeType="afterEffect">
                                      <p:stCondLst>
                                        <p:cond delay="0"/>
                                      </p:stCondLst>
                                      <p:childTnLst>
                                        <p:animEffect transition="out" filter="fade">
                                          <p:cBhvr>
                                            <p:cTn id="88" dur="500" tmFilter="0, 0; .2, .5; .8, .5; 1, 0"/>
                                            <p:tgtEl>
                                              <p:spTgt spid="54"/>
                                            </p:tgtEl>
                                          </p:cBhvr>
                                        </p:animEffect>
                                        <p:animScale>
                                          <p:cBhvr>
                                            <p:cTn id="89" dur="250" autoRev="1" fill="hold"/>
                                            <p:tgtEl>
                                              <p:spTgt spid="5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animBg="1"/>
          <p:bldP spid="11" grpId="1" animBg="1"/>
          <p:bldP spid="11" grpId="2" animBg="1"/>
          <p:bldP spid="40" grpId="0" animBg="1"/>
          <p:bldP spid="41" grpId="0" animBg="1"/>
          <p:bldP spid="12" grpId="0" animBg="1"/>
          <p:bldP spid="42" grpId="0" animBg="1"/>
          <p:bldP spid="45" grpId="0" animBg="1"/>
          <p:bldP spid="48" grpId="0" animBg="1"/>
          <p:bldP spid="49" grpId="0" animBg="1"/>
          <p:bldP spid="50" grpId="0"/>
          <p:bldP spid="51" grpId="0" animBg="1"/>
          <p:bldP spid="54" grpId="0" animBg="1"/>
          <p:bldP spid="54" grpId="1" animBg="1"/>
          <p:bldP spid="54" grpId="2" animBg="1"/>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4500" fill="hold"/>
                                            <p:tgtEl>
                                              <p:spTgt spid="41"/>
                                            </p:tgtEl>
                                            <p:attrNameLst>
                                              <p:attrName>ppt_x</p:attrName>
                                            </p:attrNameLst>
                                          </p:cBhvr>
                                          <p:tavLst>
                                            <p:tav tm="0">
                                              <p:val>
                                                <p:strVal val="0-#ppt_w/2"/>
                                              </p:val>
                                            </p:tav>
                                            <p:tav tm="100000">
                                              <p:val>
                                                <p:strVal val="#ppt_x"/>
                                              </p:val>
                                            </p:tav>
                                          </p:tavLst>
                                        </p:anim>
                                        <p:anim calcmode="lin" valueType="num">
                                          <p:cBhvr additive="base">
                                            <p:cTn id="8" dur="4500" fill="hold"/>
                                            <p:tgtEl>
                                              <p:spTgt spid="41"/>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4500" fill="hold"/>
                                            <p:tgtEl>
                                              <p:spTgt spid="45"/>
                                            </p:tgtEl>
                                            <p:attrNameLst>
                                              <p:attrName>ppt_x</p:attrName>
                                            </p:attrNameLst>
                                          </p:cBhvr>
                                          <p:tavLst>
                                            <p:tav tm="0">
                                              <p:val>
                                                <p:strVal val="0-#ppt_w/2"/>
                                              </p:val>
                                            </p:tav>
                                            <p:tav tm="100000">
                                              <p:val>
                                                <p:strVal val="#ppt_x"/>
                                              </p:val>
                                            </p:tav>
                                          </p:tavLst>
                                        </p:anim>
                                        <p:anim calcmode="lin" valueType="num">
                                          <p:cBhvr additive="base">
                                            <p:cTn id="12" dur="4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4500" fill="hold"/>
                                            <p:tgtEl>
                                              <p:spTgt spid="51"/>
                                            </p:tgtEl>
                                            <p:attrNameLst>
                                              <p:attrName>ppt_x</p:attrName>
                                            </p:attrNameLst>
                                          </p:cBhvr>
                                          <p:tavLst>
                                            <p:tav tm="0">
                                              <p:val>
                                                <p:strVal val="1+#ppt_w/2"/>
                                              </p:val>
                                            </p:tav>
                                            <p:tav tm="100000">
                                              <p:val>
                                                <p:strVal val="#ppt_x"/>
                                              </p:val>
                                            </p:tav>
                                          </p:tavLst>
                                        </p:anim>
                                        <p:anim calcmode="lin" valueType="num">
                                          <p:cBhvr additive="base">
                                            <p:cTn id="16" dur="4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4500" fill="hold"/>
                                            <p:tgtEl>
                                              <p:spTgt spid="40"/>
                                            </p:tgtEl>
                                            <p:attrNameLst>
                                              <p:attrName>ppt_x</p:attrName>
                                            </p:attrNameLst>
                                          </p:cBhvr>
                                          <p:tavLst>
                                            <p:tav tm="0">
                                              <p:val>
                                                <p:strVal val="1+#ppt_w/2"/>
                                              </p:val>
                                            </p:tav>
                                            <p:tav tm="100000">
                                              <p:val>
                                                <p:strVal val="#ppt_x"/>
                                              </p:val>
                                            </p:tav>
                                          </p:tavLst>
                                        </p:anim>
                                        <p:anim calcmode="lin" valueType="num">
                                          <p:cBhvr additive="base">
                                            <p:cTn id="20" dur="4500" fill="hold"/>
                                            <p:tgtEl>
                                              <p:spTgt spid="4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4500" fill="hold"/>
                                            <p:tgtEl>
                                              <p:spTgt spid="48"/>
                                            </p:tgtEl>
                                            <p:attrNameLst>
                                              <p:attrName>ppt_x</p:attrName>
                                            </p:attrNameLst>
                                          </p:cBhvr>
                                          <p:tavLst>
                                            <p:tav tm="0">
                                              <p:val>
                                                <p:strVal val="#ppt_x"/>
                                              </p:val>
                                            </p:tav>
                                            <p:tav tm="100000">
                                              <p:val>
                                                <p:strVal val="#ppt_x"/>
                                              </p:val>
                                            </p:tav>
                                          </p:tavLst>
                                        </p:anim>
                                        <p:anim calcmode="lin" valueType="num">
                                          <p:cBhvr additive="base">
                                            <p:cTn id="24" dur="4500" fill="hold"/>
                                            <p:tgtEl>
                                              <p:spTgt spid="48"/>
                                            </p:tgtEl>
                                            <p:attrNameLst>
                                              <p:attrName>ppt_y</p:attrName>
                                            </p:attrNameLst>
                                          </p:cBhvr>
                                          <p:tavLst>
                                            <p:tav tm="0">
                                              <p:val>
                                                <p:strVal val="1+#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4500" fill="hold"/>
                                            <p:tgtEl>
                                              <p:spTgt spid="42"/>
                                            </p:tgtEl>
                                            <p:attrNameLst>
                                              <p:attrName>ppt_x</p:attrName>
                                            </p:attrNameLst>
                                          </p:cBhvr>
                                          <p:tavLst>
                                            <p:tav tm="0">
                                              <p:val>
                                                <p:strVal val="1+#ppt_w/2"/>
                                              </p:val>
                                            </p:tav>
                                            <p:tav tm="100000">
                                              <p:val>
                                                <p:strVal val="#ppt_x"/>
                                              </p:val>
                                            </p:tav>
                                          </p:tavLst>
                                        </p:anim>
                                        <p:anim calcmode="lin" valueType="num">
                                          <p:cBhvr additive="base">
                                            <p:cTn id="28" dur="450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4500" fill="hold"/>
                                            <p:tgtEl>
                                              <p:spTgt spid="12"/>
                                            </p:tgtEl>
                                            <p:attrNameLst>
                                              <p:attrName>ppt_x</p:attrName>
                                            </p:attrNameLst>
                                          </p:cBhvr>
                                          <p:tavLst>
                                            <p:tav tm="0">
                                              <p:val>
                                                <p:strVal val="1+#ppt_w/2"/>
                                              </p:val>
                                            </p:tav>
                                            <p:tav tm="100000">
                                              <p:val>
                                                <p:strVal val="#ppt_x"/>
                                              </p:val>
                                            </p:tav>
                                          </p:tavLst>
                                        </p:anim>
                                        <p:anim calcmode="lin" valueType="num">
                                          <p:cBhvr additive="base">
                                            <p:cTn id="32" dur="4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4500" fill="hold"/>
                                            <p:tgtEl>
                                              <p:spTgt spid="49"/>
                                            </p:tgtEl>
                                            <p:attrNameLst>
                                              <p:attrName>ppt_x</p:attrName>
                                            </p:attrNameLst>
                                          </p:cBhvr>
                                          <p:tavLst>
                                            <p:tav tm="0">
                                              <p:val>
                                                <p:strVal val="1+#ppt_w/2"/>
                                              </p:val>
                                            </p:tav>
                                            <p:tav tm="100000">
                                              <p:val>
                                                <p:strVal val="#ppt_x"/>
                                              </p:val>
                                            </p:tav>
                                          </p:tavLst>
                                        </p:anim>
                                        <p:anim calcmode="lin" valueType="num">
                                          <p:cBhvr additive="base">
                                            <p:cTn id="36" dur="4500" fill="hold"/>
                                            <p:tgtEl>
                                              <p:spTgt spid="49"/>
                                            </p:tgtEl>
                                            <p:attrNameLst>
                                              <p:attrName>ppt_y</p:attrName>
                                            </p:attrNameLst>
                                          </p:cBhvr>
                                          <p:tavLst>
                                            <p:tav tm="0">
                                              <p:val>
                                                <p:strVal val="0-#ppt_h/2"/>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4500" fill="hold"/>
                                            <p:tgtEl>
                                              <p:spTgt spid="11"/>
                                            </p:tgtEl>
                                            <p:attrNameLst>
                                              <p:attrName>ppt_x</p:attrName>
                                            </p:attrNameLst>
                                          </p:cBhvr>
                                          <p:tavLst>
                                            <p:tav tm="0">
                                              <p:val>
                                                <p:strVal val="1+#ppt_w/2"/>
                                              </p:val>
                                            </p:tav>
                                            <p:tav tm="100000">
                                              <p:val>
                                                <p:strVal val="#ppt_x"/>
                                              </p:val>
                                            </p:tav>
                                          </p:tavLst>
                                        </p:anim>
                                        <p:anim calcmode="lin" valueType="num">
                                          <p:cBhvr additive="base">
                                            <p:cTn id="40" dur="4500" fill="hold"/>
                                            <p:tgtEl>
                                              <p:spTgt spid="11"/>
                                            </p:tgtEl>
                                            <p:attrNameLst>
                                              <p:attrName>ppt_y</p:attrName>
                                            </p:attrNameLst>
                                          </p:cBhvr>
                                          <p:tavLst>
                                            <p:tav tm="0">
                                              <p:val>
                                                <p:strVal val="#ppt_y"/>
                                              </p:val>
                                            </p:tav>
                                            <p:tav tm="100000">
                                              <p:val>
                                                <p:strVal val="#ppt_y"/>
                                              </p:val>
                                            </p:tav>
                                          </p:tavLst>
                                        </p:anim>
                                      </p:childTnLst>
                                    </p:cTn>
                                  </p:par>
                                  <p:par>
                                    <p:cTn id="41" presetID="2" presetClass="entr" presetSubtype="12"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4500" fill="hold"/>
                                            <p:tgtEl>
                                              <p:spTgt spid="54"/>
                                            </p:tgtEl>
                                            <p:attrNameLst>
                                              <p:attrName>ppt_x</p:attrName>
                                            </p:attrNameLst>
                                          </p:cBhvr>
                                          <p:tavLst>
                                            <p:tav tm="0">
                                              <p:val>
                                                <p:strVal val="0-#ppt_w/2"/>
                                              </p:val>
                                            </p:tav>
                                            <p:tav tm="100000">
                                              <p:val>
                                                <p:strVal val="#ppt_x"/>
                                              </p:val>
                                            </p:tav>
                                          </p:tavLst>
                                        </p:anim>
                                        <p:anim calcmode="lin" valueType="num">
                                          <p:cBhvr additive="base">
                                            <p:cTn id="44" dur="4500" fill="hold"/>
                                            <p:tgtEl>
                                              <p:spTgt spid="54"/>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3" presetClass="entr" presetSubtype="16" fill="hold" grpId="0" nodeType="afterEffect">
                                      <p:stCondLst>
                                        <p:cond delay="0"/>
                                      </p:stCondLst>
                                      <p:iterate type="lt">
                                        <p:tmPct val="10000"/>
                                      </p:iterate>
                                      <p:childTnLst>
                                        <p:set>
                                          <p:cBhvr>
                                            <p:cTn id="47" dur="1" fill="hold">
                                              <p:stCondLst>
                                                <p:cond delay="0"/>
                                              </p:stCondLst>
                                            </p:cTn>
                                            <p:tgtEl>
                                              <p:spTgt spid="6"/>
                                            </p:tgtEl>
                                            <p:attrNameLst>
                                              <p:attrName>style.visibility</p:attrName>
                                            </p:attrNameLst>
                                          </p:cBhvr>
                                          <p:to>
                                            <p:strVal val="visible"/>
                                          </p:to>
                                        </p:set>
                                        <p:anim calcmode="lin" valueType="num">
                                          <p:cBhvr>
                                            <p:cTn id="48" dur="750" fill="hold"/>
                                            <p:tgtEl>
                                              <p:spTgt spid="6"/>
                                            </p:tgtEl>
                                            <p:attrNameLst>
                                              <p:attrName>ppt_w</p:attrName>
                                            </p:attrNameLst>
                                          </p:cBhvr>
                                          <p:tavLst>
                                            <p:tav tm="0">
                                              <p:val>
                                                <p:fltVal val="0"/>
                                              </p:val>
                                            </p:tav>
                                            <p:tav tm="100000">
                                              <p:val>
                                                <p:strVal val="#ppt_w"/>
                                              </p:val>
                                            </p:tav>
                                          </p:tavLst>
                                        </p:anim>
                                        <p:anim calcmode="lin" valueType="num">
                                          <p:cBhvr>
                                            <p:cTn id="49" dur="750" fill="hold"/>
                                            <p:tgtEl>
                                              <p:spTgt spid="6"/>
                                            </p:tgtEl>
                                            <p:attrNameLst>
                                              <p:attrName>ppt_h</p:attrName>
                                            </p:attrNameLst>
                                          </p:cBhvr>
                                          <p:tavLst>
                                            <p:tav tm="0">
                                              <p:val>
                                                <p:fltVal val="0"/>
                                              </p:val>
                                            </p:tav>
                                            <p:tav tm="100000">
                                              <p:val>
                                                <p:strVal val="#ppt_h"/>
                                              </p:val>
                                            </p:tav>
                                          </p:tavLst>
                                        </p:anim>
                                      </p:childTnLst>
                                    </p:cTn>
                                  </p:par>
                                </p:childTnLst>
                              </p:cTn>
                            </p:par>
                            <p:par>
                              <p:cTn id="50" fill="hold">
                                <p:stCondLst>
                                  <p:cond delay="975"/>
                                </p:stCondLst>
                                <p:childTnLst>
                                  <p:par>
                                    <p:cTn id="51" presetID="16" presetClass="entr" presetSubtype="21"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barn(inVertical)">
                                          <p:cBhvr>
                                            <p:cTn id="53" dur="500"/>
                                            <p:tgtEl>
                                              <p:spTgt spid="9"/>
                                            </p:tgtEl>
                                          </p:cBhvr>
                                        </p:animEffect>
                                      </p:childTnLst>
                                    </p:cTn>
                                  </p:par>
                                </p:childTnLst>
                              </p:cTn>
                            </p:par>
                            <p:par>
                              <p:cTn id="54" fill="hold">
                                <p:stCondLst>
                                  <p:cond delay="1475"/>
                                </p:stCondLst>
                                <p:childTnLst>
                                  <p:par>
                                    <p:cTn id="55" presetID="23" presetClass="entr" presetSubtype="16" fill="hold" grpId="0" nodeType="afterEffect">
                                      <p:stCondLst>
                                        <p:cond delay="0"/>
                                      </p:stCondLst>
                                      <p:iterate type="lt">
                                        <p:tmPct val="10000"/>
                                      </p:iterate>
                                      <p:childTnLst>
                                        <p:set>
                                          <p:cBhvr>
                                            <p:cTn id="56" dur="1" fill="hold">
                                              <p:stCondLst>
                                                <p:cond delay="0"/>
                                              </p:stCondLst>
                                            </p:cTn>
                                            <p:tgtEl>
                                              <p:spTgt spid="21"/>
                                            </p:tgtEl>
                                            <p:attrNameLst>
                                              <p:attrName>style.visibility</p:attrName>
                                            </p:attrNameLst>
                                          </p:cBhvr>
                                          <p:to>
                                            <p:strVal val="visible"/>
                                          </p:to>
                                        </p:set>
                                        <p:anim calcmode="lin" valueType="num">
                                          <p:cBhvr>
                                            <p:cTn id="57" dur="750" fill="hold"/>
                                            <p:tgtEl>
                                              <p:spTgt spid="21"/>
                                            </p:tgtEl>
                                            <p:attrNameLst>
                                              <p:attrName>ppt_w</p:attrName>
                                            </p:attrNameLst>
                                          </p:cBhvr>
                                          <p:tavLst>
                                            <p:tav tm="0">
                                              <p:val>
                                                <p:fltVal val="0"/>
                                              </p:val>
                                            </p:tav>
                                            <p:tav tm="100000">
                                              <p:val>
                                                <p:strVal val="#ppt_w"/>
                                              </p:val>
                                            </p:tav>
                                          </p:tavLst>
                                        </p:anim>
                                        <p:anim calcmode="lin" valueType="num">
                                          <p:cBhvr>
                                            <p:cTn id="58" dur="750" fill="hold"/>
                                            <p:tgtEl>
                                              <p:spTgt spid="21"/>
                                            </p:tgtEl>
                                            <p:attrNameLst>
                                              <p:attrName>ppt_h</p:attrName>
                                            </p:attrNameLst>
                                          </p:cBhvr>
                                          <p:tavLst>
                                            <p:tav tm="0">
                                              <p:val>
                                                <p:fltVal val="0"/>
                                              </p:val>
                                            </p:tav>
                                            <p:tav tm="100000">
                                              <p:val>
                                                <p:strVal val="#ppt_h"/>
                                              </p:val>
                                            </p:tav>
                                          </p:tavLst>
                                        </p:anim>
                                      </p:childTnLst>
                                    </p:cTn>
                                  </p:par>
                                </p:childTnLst>
                              </p:cTn>
                            </p:par>
                            <p:par>
                              <p:cTn id="59" fill="hold">
                                <p:stCondLst>
                                  <p:cond delay="2600"/>
                                </p:stCondLst>
                                <p:childTnLst>
                                  <p:par>
                                    <p:cTn id="60" presetID="49" presetClass="entr" presetSubtype="0" decel="100000" fill="hold" grpId="0" nodeType="afterEffect">
                                      <p:stCondLst>
                                        <p:cond delay="0"/>
                                      </p:stCondLst>
                                      <p:iterate type="lt">
                                        <p:tmPct val="10000"/>
                                      </p:iterate>
                                      <p:childTnLst>
                                        <p:set>
                                          <p:cBhvr>
                                            <p:cTn id="61" dur="1" fill="hold">
                                              <p:stCondLst>
                                                <p:cond delay="0"/>
                                              </p:stCondLst>
                                            </p:cTn>
                                            <p:tgtEl>
                                              <p:spTgt spid="8"/>
                                            </p:tgtEl>
                                            <p:attrNameLst>
                                              <p:attrName>style.visibility</p:attrName>
                                            </p:attrNameLst>
                                          </p:cBhvr>
                                          <p:to>
                                            <p:strVal val="visible"/>
                                          </p:to>
                                        </p:set>
                                        <p:anim calcmode="lin" valueType="num">
                                          <p:cBhvr>
                                            <p:cTn id="62" dur="500" fill="hold"/>
                                            <p:tgtEl>
                                              <p:spTgt spid="8"/>
                                            </p:tgtEl>
                                            <p:attrNameLst>
                                              <p:attrName>ppt_w</p:attrName>
                                            </p:attrNameLst>
                                          </p:cBhvr>
                                          <p:tavLst>
                                            <p:tav tm="0">
                                              <p:val>
                                                <p:fltVal val="0"/>
                                              </p:val>
                                            </p:tav>
                                            <p:tav tm="100000">
                                              <p:val>
                                                <p:strVal val="#ppt_w"/>
                                              </p:val>
                                            </p:tav>
                                          </p:tavLst>
                                        </p:anim>
                                        <p:anim calcmode="lin" valueType="num">
                                          <p:cBhvr>
                                            <p:cTn id="63" dur="500" fill="hold"/>
                                            <p:tgtEl>
                                              <p:spTgt spid="8"/>
                                            </p:tgtEl>
                                            <p:attrNameLst>
                                              <p:attrName>ppt_h</p:attrName>
                                            </p:attrNameLst>
                                          </p:cBhvr>
                                          <p:tavLst>
                                            <p:tav tm="0">
                                              <p:val>
                                                <p:fltVal val="0"/>
                                              </p:val>
                                            </p:tav>
                                            <p:tav tm="100000">
                                              <p:val>
                                                <p:strVal val="#ppt_h"/>
                                              </p:val>
                                            </p:tav>
                                          </p:tavLst>
                                        </p:anim>
                                        <p:anim calcmode="lin" valueType="num">
                                          <p:cBhvr>
                                            <p:cTn id="64" dur="500" fill="hold"/>
                                            <p:tgtEl>
                                              <p:spTgt spid="8"/>
                                            </p:tgtEl>
                                            <p:attrNameLst>
                                              <p:attrName>style.rotation</p:attrName>
                                            </p:attrNameLst>
                                          </p:cBhvr>
                                          <p:tavLst>
                                            <p:tav tm="0">
                                              <p:val>
                                                <p:fltVal val="360"/>
                                              </p:val>
                                            </p:tav>
                                            <p:tav tm="100000">
                                              <p:val>
                                                <p:fltVal val="0"/>
                                              </p:val>
                                            </p:tav>
                                          </p:tavLst>
                                        </p:anim>
                                        <p:animEffect transition="in" filter="fade">
                                          <p:cBhvr>
                                            <p:cTn id="65" dur="500"/>
                                            <p:tgtEl>
                                              <p:spTgt spid="8"/>
                                            </p:tgtEl>
                                          </p:cBhvr>
                                        </p:animEffect>
                                      </p:childTnLst>
                                    </p:cTn>
                                  </p:par>
                                </p:childTnLst>
                              </p:cTn>
                            </p:par>
                            <p:par>
                              <p:cTn id="66" fill="hold">
                                <p:stCondLst>
                                  <p:cond delay="390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50"/>
                                            </p:tgtEl>
                                            <p:attrNameLst>
                                              <p:attrName>style.visibility</p:attrName>
                                            </p:attrNameLst>
                                          </p:cBhvr>
                                          <p:to>
                                            <p:strVal val="visible"/>
                                          </p:to>
                                        </p:set>
                                        <p:anim calcmode="lin" valueType="num">
                                          <p:cBhvr>
                                            <p:cTn id="69" dur="25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70" dur="250" fill="hold"/>
                                            <p:tgtEl>
                                              <p:spTgt spid="50"/>
                                            </p:tgtEl>
                                            <p:attrNameLst>
                                              <p:attrName>ppt_y</p:attrName>
                                            </p:attrNameLst>
                                          </p:cBhvr>
                                          <p:tavLst>
                                            <p:tav tm="0">
                                              <p:val>
                                                <p:strVal val="#ppt_y"/>
                                              </p:val>
                                            </p:tav>
                                            <p:tav tm="100000">
                                              <p:val>
                                                <p:strVal val="#ppt_y"/>
                                              </p:val>
                                            </p:tav>
                                          </p:tavLst>
                                        </p:anim>
                                        <p:anim calcmode="lin" valueType="num">
                                          <p:cBhvr>
                                            <p:cTn id="71" dur="25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72" dur="25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73" dur="250" tmFilter="0,0; .5, 1; 1, 1"/>
                                            <p:tgtEl>
                                              <p:spTgt spid="50"/>
                                            </p:tgtEl>
                                          </p:cBhvr>
                                        </p:animEffect>
                                      </p:childTnLst>
                                    </p:cTn>
                                  </p:par>
                                </p:childTnLst>
                              </p:cTn>
                            </p:par>
                            <p:par>
                              <p:cTn id="74" fill="hold">
                                <p:stCondLst>
                                  <p:cond delay="4424"/>
                                </p:stCondLst>
                                <p:childTnLst>
                                  <p:par>
                                    <p:cTn id="75" presetID="26" presetClass="emph" presetSubtype="0" fill="hold" grpId="1" nodeType="afterEffect">
                                      <p:stCondLst>
                                        <p:cond delay="0"/>
                                      </p:stCondLst>
                                      <p:childTnLst>
                                        <p:animEffect transition="out" filter="fade">
                                          <p:cBhvr>
                                            <p:cTn id="76" dur="500" tmFilter="0, 0; .2, .5; .8, .5; 1, 0"/>
                                            <p:tgtEl>
                                              <p:spTgt spid="11"/>
                                            </p:tgtEl>
                                          </p:cBhvr>
                                        </p:animEffect>
                                        <p:animScale>
                                          <p:cBhvr>
                                            <p:cTn id="77" dur="250" autoRev="1" fill="hold"/>
                                            <p:tgtEl>
                                              <p:spTgt spid="11"/>
                                            </p:tgtEl>
                                          </p:cBhvr>
                                          <p:by x="105000" y="105000"/>
                                        </p:animScale>
                                      </p:childTnLst>
                                    </p:cTn>
                                  </p:par>
                                </p:childTnLst>
                              </p:cTn>
                            </p:par>
                            <p:par>
                              <p:cTn id="78" fill="hold">
                                <p:stCondLst>
                                  <p:cond delay="4924"/>
                                </p:stCondLst>
                                <p:childTnLst>
                                  <p:par>
                                    <p:cTn id="79" presetID="26" presetClass="emph" presetSubtype="0" fill="hold" grpId="1" nodeType="afterEffect">
                                      <p:stCondLst>
                                        <p:cond delay="0"/>
                                      </p:stCondLst>
                                      <p:childTnLst>
                                        <p:animEffect transition="out" filter="fade">
                                          <p:cBhvr>
                                            <p:cTn id="80" dur="500" tmFilter="0, 0; .2, .5; .8, .5; 1, 0"/>
                                            <p:tgtEl>
                                              <p:spTgt spid="54"/>
                                            </p:tgtEl>
                                          </p:cBhvr>
                                        </p:animEffect>
                                        <p:animScale>
                                          <p:cBhvr>
                                            <p:cTn id="81" dur="250" autoRev="1" fill="hold"/>
                                            <p:tgtEl>
                                              <p:spTgt spid="54"/>
                                            </p:tgtEl>
                                          </p:cBhvr>
                                          <p:by x="105000" y="105000"/>
                                        </p:animScale>
                                      </p:childTnLst>
                                    </p:cTn>
                                  </p:par>
                                </p:childTnLst>
                              </p:cTn>
                            </p:par>
                            <p:par>
                              <p:cTn id="82" fill="hold">
                                <p:stCondLst>
                                  <p:cond delay="5424"/>
                                </p:stCondLst>
                                <p:childTnLst>
                                  <p:par>
                                    <p:cTn id="83" presetID="26" presetClass="emph" presetSubtype="0" fill="hold" grpId="2" nodeType="afterEffect">
                                      <p:stCondLst>
                                        <p:cond delay="0"/>
                                      </p:stCondLst>
                                      <p:childTnLst>
                                        <p:animEffect transition="out" filter="fade">
                                          <p:cBhvr>
                                            <p:cTn id="84" dur="500" tmFilter="0, 0; .2, .5; .8, .5; 1, 0"/>
                                            <p:tgtEl>
                                              <p:spTgt spid="11"/>
                                            </p:tgtEl>
                                          </p:cBhvr>
                                        </p:animEffect>
                                        <p:animScale>
                                          <p:cBhvr>
                                            <p:cTn id="85" dur="250" autoRev="1" fill="hold"/>
                                            <p:tgtEl>
                                              <p:spTgt spid="11"/>
                                            </p:tgtEl>
                                          </p:cBhvr>
                                          <p:by x="105000" y="105000"/>
                                        </p:animScale>
                                      </p:childTnLst>
                                    </p:cTn>
                                  </p:par>
                                </p:childTnLst>
                              </p:cTn>
                            </p:par>
                            <p:par>
                              <p:cTn id="86" fill="hold">
                                <p:stCondLst>
                                  <p:cond delay="5924"/>
                                </p:stCondLst>
                                <p:childTnLst>
                                  <p:par>
                                    <p:cTn id="87" presetID="26" presetClass="emph" presetSubtype="0" fill="hold" grpId="2" nodeType="afterEffect">
                                      <p:stCondLst>
                                        <p:cond delay="0"/>
                                      </p:stCondLst>
                                      <p:childTnLst>
                                        <p:animEffect transition="out" filter="fade">
                                          <p:cBhvr>
                                            <p:cTn id="88" dur="500" tmFilter="0, 0; .2, .5; .8, .5; 1, 0"/>
                                            <p:tgtEl>
                                              <p:spTgt spid="54"/>
                                            </p:tgtEl>
                                          </p:cBhvr>
                                        </p:animEffect>
                                        <p:animScale>
                                          <p:cBhvr>
                                            <p:cTn id="89" dur="250" autoRev="1" fill="hold"/>
                                            <p:tgtEl>
                                              <p:spTgt spid="5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animBg="1"/>
          <p:bldP spid="11" grpId="1" animBg="1"/>
          <p:bldP spid="11" grpId="2" animBg="1"/>
          <p:bldP spid="40" grpId="0" animBg="1"/>
          <p:bldP spid="41" grpId="0" animBg="1"/>
          <p:bldP spid="12" grpId="0" animBg="1"/>
          <p:bldP spid="42" grpId="0" animBg="1"/>
          <p:bldP spid="45" grpId="0" animBg="1"/>
          <p:bldP spid="48" grpId="0" animBg="1"/>
          <p:bldP spid="49" grpId="0" animBg="1"/>
          <p:bldP spid="50" grpId="0"/>
          <p:bldP spid="51" grpId="0" animBg="1"/>
          <p:bldP spid="54" grpId="0" animBg="1"/>
          <p:bldP spid="54" grpId="1" animBg="1"/>
          <p:bldP spid="54" grpId="2" animBg="1"/>
          <p:bldP spid="21"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rot="198227">
            <a:off x="-49555" y="2954307"/>
            <a:ext cx="12256069" cy="865720"/>
          </a:xfrm>
          <a:custGeom>
            <a:avLst/>
            <a:gdLst>
              <a:gd name="connsiteX0" fmla="*/ 20526 w 12256069"/>
              <a:gd name="connsiteY0" fmla="*/ 79640 h 865720"/>
              <a:gd name="connsiteX1" fmla="*/ 165669 w 12256069"/>
              <a:gd name="connsiteY1" fmla="*/ 253811 h 865720"/>
              <a:gd name="connsiteX2" fmla="*/ 1239726 w 12256069"/>
              <a:gd name="connsiteY2" fmla="*/ 863411 h 865720"/>
              <a:gd name="connsiteX3" fmla="*/ 2995955 w 12256069"/>
              <a:gd name="connsiteY3" fmla="*/ 7068 h 865720"/>
              <a:gd name="connsiteX4" fmla="*/ 4636069 w 12256069"/>
              <a:gd name="connsiteY4" fmla="*/ 544097 h 865720"/>
              <a:gd name="connsiteX5" fmla="*/ 6029441 w 12256069"/>
              <a:gd name="connsiteY5" fmla="*/ 573125 h 865720"/>
              <a:gd name="connsiteX6" fmla="*/ 7234126 w 12256069"/>
              <a:gd name="connsiteY6" fmla="*/ 7068 h 865720"/>
              <a:gd name="connsiteX7" fmla="*/ 8627498 w 12256069"/>
              <a:gd name="connsiteY7" fmla="*/ 457011 h 865720"/>
              <a:gd name="connsiteX8" fmla="*/ 9875726 w 12256069"/>
              <a:gd name="connsiteY8" fmla="*/ 7068 h 865720"/>
              <a:gd name="connsiteX9" fmla="*/ 11225555 w 12256069"/>
              <a:gd name="connsiteY9" fmla="*/ 195754 h 865720"/>
              <a:gd name="connsiteX10" fmla="*/ 11835155 w 12256069"/>
              <a:gd name="connsiteY10" fmla="*/ 384440 h 865720"/>
              <a:gd name="connsiteX11" fmla="*/ 12256069 w 12256069"/>
              <a:gd name="connsiteY11" fmla="*/ 398954 h 86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6069" h="865720">
                <a:moveTo>
                  <a:pt x="20526" y="79640"/>
                </a:moveTo>
                <a:cubicBezTo>
                  <a:pt x="-8503" y="101411"/>
                  <a:pt x="-37531" y="123183"/>
                  <a:pt x="165669" y="253811"/>
                </a:cubicBezTo>
                <a:cubicBezTo>
                  <a:pt x="368869" y="384440"/>
                  <a:pt x="768012" y="904535"/>
                  <a:pt x="1239726" y="863411"/>
                </a:cubicBezTo>
                <a:cubicBezTo>
                  <a:pt x="1711440" y="822287"/>
                  <a:pt x="2429898" y="60287"/>
                  <a:pt x="2995955" y="7068"/>
                </a:cubicBezTo>
                <a:cubicBezTo>
                  <a:pt x="3562012" y="-46151"/>
                  <a:pt x="4130488" y="449754"/>
                  <a:pt x="4636069" y="544097"/>
                </a:cubicBezTo>
                <a:cubicBezTo>
                  <a:pt x="5141650" y="638440"/>
                  <a:pt x="5596432" y="662630"/>
                  <a:pt x="6029441" y="573125"/>
                </a:cubicBezTo>
                <a:cubicBezTo>
                  <a:pt x="6462450" y="483620"/>
                  <a:pt x="6801117" y="26420"/>
                  <a:pt x="7234126" y="7068"/>
                </a:cubicBezTo>
                <a:cubicBezTo>
                  <a:pt x="7667136" y="-12284"/>
                  <a:pt x="8187231" y="457011"/>
                  <a:pt x="8627498" y="457011"/>
                </a:cubicBezTo>
                <a:cubicBezTo>
                  <a:pt x="9067765" y="457011"/>
                  <a:pt x="9442717" y="50611"/>
                  <a:pt x="9875726" y="7068"/>
                </a:cubicBezTo>
                <a:cubicBezTo>
                  <a:pt x="10308736" y="-36475"/>
                  <a:pt x="10898984" y="132859"/>
                  <a:pt x="11225555" y="195754"/>
                </a:cubicBezTo>
                <a:cubicBezTo>
                  <a:pt x="11552126" y="258649"/>
                  <a:pt x="11663403" y="350573"/>
                  <a:pt x="11835155" y="384440"/>
                </a:cubicBezTo>
                <a:cubicBezTo>
                  <a:pt x="12006907" y="418307"/>
                  <a:pt x="12256069" y="398954"/>
                  <a:pt x="12256069" y="398954"/>
                </a:cubicBezTo>
              </a:path>
            </a:pathLst>
          </a:custGeom>
          <a:ln>
            <a:solidFill>
              <a:srgbClr val="00C88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 name="任意多边形 32"/>
          <p:cNvSpPr/>
          <p:nvPr/>
        </p:nvSpPr>
        <p:spPr>
          <a:xfrm rot="21338589" flipV="1">
            <a:off x="-25474" y="2994928"/>
            <a:ext cx="12256069" cy="434071"/>
          </a:xfrm>
          <a:custGeom>
            <a:avLst/>
            <a:gdLst>
              <a:gd name="connsiteX0" fmla="*/ 20526 w 12256069"/>
              <a:gd name="connsiteY0" fmla="*/ 79640 h 865720"/>
              <a:gd name="connsiteX1" fmla="*/ 165669 w 12256069"/>
              <a:gd name="connsiteY1" fmla="*/ 253811 h 865720"/>
              <a:gd name="connsiteX2" fmla="*/ 1239726 w 12256069"/>
              <a:gd name="connsiteY2" fmla="*/ 863411 h 865720"/>
              <a:gd name="connsiteX3" fmla="*/ 2995955 w 12256069"/>
              <a:gd name="connsiteY3" fmla="*/ 7068 h 865720"/>
              <a:gd name="connsiteX4" fmla="*/ 4636069 w 12256069"/>
              <a:gd name="connsiteY4" fmla="*/ 544097 h 865720"/>
              <a:gd name="connsiteX5" fmla="*/ 6029441 w 12256069"/>
              <a:gd name="connsiteY5" fmla="*/ 573125 h 865720"/>
              <a:gd name="connsiteX6" fmla="*/ 7234126 w 12256069"/>
              <a:gd name="connsiteY6" fmla="*/ 7068 h 865720"/>
              <a:gd name="connsiteX7" fmla="*/ 8627498 w 12256069"/>
              <a:gd name="connsiteY7" fmla="*/ 457011 h 865720"/>
              <a:gd name="connsiteX8" fmla="*/ 9875726 w 12256069"/>
              <a:gd name="connsiteY8" fmla="*/ 7068 h 865720"/>
              <a:gd name="connsiteX9" fmla="*/ 11225555 w 12256069"/>
              <a:gd name="connsiteY9" fmla="*/ 195754 h 865720"/>
              <a:gd name="connsiteX10" fmla="*/ 11835155 w 12256069"/>
              <a:gd name="connsiteY10" fmla="*/ 384440 h 865720"/>
              <a:gd name="connsiteX11" fmla="*/ 12256069 w 12256069"/>
              <a:gd name="connsiteY11" fmla="*/ 398954 h 86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6069" h="865720">
                <a:moveTo>
                  <a:pt x="20526" y="79640"/>
                </a:moveTo>
                <a:cubicBezTo>
                  <a:pt x="-8503" y="101411"/>
                  <a:pt x="-37531" y="123183"/>
                  <a:pt x="165669" y="253811"/>
                </a:cubicBezTo>
                <a:cubicBezTo>
                  <a:pt x="368869" y="384440"/>
                  <a:pt x="768012" y="904535"/>
                  <a:pt x="1239726" y="863411"/>
                </a:cubicBezTo>
                <a:cubicBezTo>
                  <a:pt x="1711440" y="822287"/>
                  <a:pt x="2429898" y="60287"/>
                  <a:pt x="2995955" y="7068"/>
                </a:cubicBezTo>
                <a:cubicBezTo>
                  <a:pt x="3562012" y="-46151"/>
                  <a:pt x="4130488" y="449754"/>
                  <a:pt x="4636069" y="544097"/>
                </a:cubicBezTo>
                <a:cubicBezTo>
                  <a:pt x="5141650" y="638440"/>
                  <a:pt x="5596432" y="662630"/>
                  <a:pt x="6029441" y="573125"/>
                </a:cubicBezTo>
                <a:cubicBezTo>
                  <a:pt x="6462450" y="483620"/>
                  <a:pt x="6801117" y="26420"/>
                  <a:pt x="7234126" y="7068"/>
                </a:cubicBezTo>
                <a:cubicBezTo>
                  <a:pt x="7667136" y="-12284"/>
                  <a:pt x="8187231" y="457011"/>
                  <a:pt x="8627498" y="457011"/>
                </a:cubicBezTo>
                <a:cubicBezTo>
                  <a:pt x="9067765" y="457011"/>
                  <a:pt x="9442717" y="50611"/>
                  <a:pt x="9875726" y="7068"/>
                </a:cubicBezTo>
                <a:cubicBezTo>
                  <a:pt x="10308736" y="-36475"/>
                  <a:pt x="10898984" y="132859"/>
                  <a:pt x="11225555" y="195754"/>
                </a:cubicBezTo>
                <a:cubicBezTo>
                  <a:pt x="11552126" y="258649"/>
                  <a:pt x="11663403" y="350573"/>
                  <a:pt x="11835155" y="384440"/>
                </a:cubicBezTo>
                <a:cubicBezTo>
                  <a:pt x="12006907" y="418307"/>
                  <a:pt x="12256069" y="398954"/>
                  <a:pt x="12256069" y="398954"/>
                </a:cubicBezTo>
              </a:path>
            </a:pathLst>
          </a:custGeom>
          <a:ln>
            <a:solidFill>
              <a:srgbClr val="04B5E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矩形 9"/>
          <p:cNvSpPr/>
          <p:nvPr/>
        </p:nvSpPr>
        <p:spPr>
          <a:xfrm>
            <a:off x="1229246" y="4356393"/>
            <a:ext cx="1620957" cy="523220"/>
          </a:xfrm>
          <a:prstGeom prst="rect">
            <a:avLst/>
          </a:prstGeom>
        </p:spPr>
        <p:txBody>
          <a:bodyPr wrap="none">
            <a:spAutoFit/>
          </a:bodyPr>
          <a:lstStyle/>
          <a:p>
            <a:pPr lvl="0" algn="ctr"/>
            <a:r>
              <a:rPr lang="zh-CN" altLang="en-US" sz="2800" dirty="0">
                <a:solidFill>
                  <a:schemeClr val="tx1">
                    <a:lumMod val="75000"/>
                    <a:lumOff val="25000"/>
                  </a:schemeClr>
                </a:solidFill>
                <a:latin typeface="微软雅黑" pitchFamily="34" charset="-122"/>
                <a:ea typeface="微软雅黑" pitchFamily="34" charset="-122"/>
              </a:rPr>
              <a:t>公司介绍</a:t>
            </a:r>
            <a:endParaRPr lang="en-US" altLang="zh-CN" sz="2800" dirty="0">
              <a:solidFill>
                <a:schemeClr val="tx1">
                  <a:lumMod val="75000"/>
                  <a:lumOff val="25000"/>
                </a:schemeClr>
              </a:solidFill>
              <a:latin typeface="微软雅黑" pitchFamily="34" charset="-122"/>
              <a:ea typeface="微软雅黑" pitchFamily="34" charset="-122"/>
            </a:endParaRPr>
          </a:p>
        </p:txBody>
      </p:sp>
      <p:sp>
        <p:nvSpPr>
          <p:cNvPr id="12" name="矩形 11"/>
          <p:cNvSpPr/>
          <p:nvPr/>
        </p:nvSpPr>
        <p:spPr>
          <a:xfrm>
            <a:off x="4943078" y="4356393"/>
            <a:ext cx="1980029" cy="523220"/>
          </a:xfrm>
          <a:prstGeom prst="rect">
            <a:avLst/>
          </a:prstGeom>
        </p:spPr>
        <p:txBody>
          <a:bodyPr wrap="none">
            <a:spAutoFit/>
          </a:bodyPr>
          <a:lstStyle/>
          <a:p>
            <a:pPr lvl="0" algn="ctr"/>
            <a:r>
              <a:rPr lang="zh-CN" altLang="en-US" sz="2800" dirty="0" smtClean="0">
                <a:solidFill>
                  <a:schemeClr val="tx1">
                    <a:lumMod val="75000"/>
                    <a:lumOff val="25000"/>
                  </a:schemeClr>
                </a:solidFill>
                <a:latin typeface="微软雅黑" pitchFamily="34" charset="-122"/>
                <a:ea typeface="微软雅黑" pitchFamily="34" charset="-122"/>
              </a:rPr>
              <a:t>产品及服务</a:t>
            </a:r>
            <a:endParaRPr lang="en-US" altLang="zh-CN" sz="2800" dirty="0">
              <a:solidFill>
                <a:schemeClr val="tx1">
                  <a:lumMod val="75000"/>
                  <a:lumOff val="25000"/>
                </a:schemeClr>
              </a:solidFill>
              <a:latin typeface="微软雅黑" pitchFamily="34" charset="-122"/>
              <a:ea typeface="微软雅黑" pitchFamily="34" charset="-122"/>
            </a:endParaRPr>
          </a:p>
        </p:txBody>
      </p:sp>
      <p:sp>
        <p:nvSpPr>
          <p:cNvPr id="14" name="矩形 13"/>
          <p:cNvSpPr/>
          <p:nvPr/>
        </p:nvSpPr>
        <p:spPr>
          <a:xfrm>
            <a:off x="8453322" y="4356393"/>
            <a:ext cx="1980029" cy="523220"/>
          </a:xfrm>
          <a:prstGeom prst="rect">
            <a:avLst/>
          </a:prstGeom>
        </p:spPr>
        <p:txBody>
          <a:bodyPr wrap="none">
            <a:spAutoFit/>
          </a:bodyPr>
          <a:lstStyle/>
          <a:p>
            <a:pPr lvl="0" algn="ctr"/>
            <a:r>
              <a:rPr lang="zh-CN" altLang="en-US" sz="2800" dirty="0" smtClean="0">
                <a:solidFill>
                  <a:schemeClr val="tx1">
                    <a:lumMod val="75000"/>
                    <a:lumOff val="25000"/>
                  </a:schemeClr>
                </a:solidFill>
                <a:latin typeface="微软雅黑" pitchFamily="34" charset="-122"/>
                <a:ea typeface="微软雅黑" pitchFamily="34" charset="-122"/>
              </a:rPr>
              <a:t>规划及未来</a:t>
            </a:r>
            <a:endParaRPr lang="en-US" altLang="zh-CN" sz="2800" dirty="0">
              <a:solidFill>
                <a:schemeClr val="tx1">
                  <a:lumMod val="75000"/>
                  <a:lumOff val="25000"/>
                </a:schemeClr>
              </a:solidFill>
              <a:latin typeface="微软雅黑" pitchFamily="34" charset="-122"/>
              <a:ea typeface="微软雅黑" pitchFamily="34" charset="-122"/>
            </a:endParaRPr>
          </a:p>
        </p:txBody>
      </p:sp>
      <p:sp>
        <p:nvSpPr>
          <p:cNvPr id="20" name="文本框 3"/>
          <p:cNvSpPr txBox="1"/>
          <p:nvPr/>
        </p:nvSpPr>
        <p:spPr>
          <a:xfrm>
            <a:off x="4511030" y="758695"/>
            <a:ext cx="3149852" cy="923330"/>
          </a:xfrm>
          <a:prstGeom prst="rect">
            <a:avLst/>
          </a:prstGeom>
          <a:noFill/>
          <a:effectLst/>
        </p:spPr>
        <p:txBody>
          <a:bodyPr wrap="square" rtlCol="0">
            <a:spAutoFit/>
          </a:bodyPr>
          <a:lstStyle/>
          <a:p>
            <a:pPr algn="ctr"/>
            <a:r>
              <a:rPr lang="zh-CN" altLang="en-US" sz="5400" b="1" dirty="0">
                <a:gradFill flip="none" rotWithShape="1">
                  <a:gsLst>
                    <a:gs pos="0">
                      <a:srgbClr val="04B5EC"/>
                    </a:gs>
                    <a:gs pos="100000">
                      <a:srgbClr val="00C88A"/>
                    </a:gs>
                  </a:gsLst>
                  <a:lin ang="0" scaled="1"/>
                  <a:tileRect/>
                </a:gradFill>
                <a:latin typeface="微软雅黑" pitchFamily="34" charset="-122"/>
                <a:ea typeface="微软雅黑" pitchFamily="34" charset="-122"/>
              </a:rPr>
              <a:t>目录</a:t>
            </a:r>
          </a:p>
        </p:txBody>
      </p:sp>
      <p:sp>
        <p:nvSpPr>
          <p:cNvPr id="21" name="矩形 20"/>
          <p:cNvSpPr/>
          <p:nvPr/>
        </p:nvSpPr>
        <p:spPr>
          <a:xfrm>
            <a:off x="4790560" y="1630541"/>
            <a:ext cx="2769028" cy="646331"/>
          </a:xfrm>
          <a:prstGeom prst="rect">
            <a:avLst/>
          </a:prstGeom>
          <a:noFill/>
        </p:spPr>
        <p:txBody>
          <a:bodyPr wrap="none">
            <a:spAutoFit/>
          </a:bodyPr>
          <a:lstStyle/>
          <a:p>
            <a:pPr lvl="0" algn="ctr"/>
            <a:r>
              <a:rPr lang="en-US" altLang="zh-CN" sz="3600" b="1" dirty="0">
                <a:gradFill flip="none" rotWithShape="1">
                  <a:gsLst>
                    <a:gs pos="0">
                      <a:srgbClr val="04B5EC"/>
                    </a:gs>
                    <a:gs pos="100000">
                      <a:srgbClr val="00C88A"/>
                    </a:gs>
                  </a:gsLst>
                  <a:lin ang="0" scaled="1"/>
                  <a:tileRect/>
                </a:gradFill>
                <a:latin typeface="微软雅黑" pitchFamily="34" charset="-122"/>
                <a:ea typeface="微软雅黑" pitchFamily="34" charset="-122"/>
                <a:sym typeface="Arial" panose="020B0604020202090204" pitchFamily="34" charset="0"/>
              </a:rPr>
              <a:t>CONTENTS</a:t>
            </a:r>
          </a:p>
        </p:txBody>
      </p:sp>
      <p:grpSp>
        <p:nvGrpSpPr>
          <p:cNvPr id="4" name="组合 3"/>
          <p:cNvGrpSpPr/>
          <p:nvPr/>
        </p:nvGrpSpPr>
        <p:grpSpPr>
          <a:xfrm>
            <a:off x="1486694" y="2665507"/>
            <a:ext cx="1297399" cy="1284485"/>
            <a:chOff x="1486694" y="2665507"/>
            <a:chExt cx="1297399" cy="1284485"/>
          </a:xfrm>
        </p:grpSpPr>
        <p:sp>
          <p:nvSpPr>
            <p:cNvPr id="25" name="Freeform 5"/>
            <p:cNvSpPr/>
            <p:nvPr/>
          </p:nvSpPr>
          <p:spPr bwMode="auto">
            <a:xfrm rot="5400000">
              <a:off x="1476182" y="2728182"/>
              <a:ext cx="1284485" cy="115913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b="1" dirty="0">
                <a:solidFill>
                  <a:schemeClr val="lt1"/>
                </a:solidFill>
                <a:latin typeface="微软雅黑" pitchFamily="34" charset="-122"/>
                <a:ea typeface="微软雅黑" pitchFamily="34" charset="-122"/>
              </a:endParaRPr>
            </a:p>
          </p:txBody>
        </p:sp>
        <p:sp>
          <p:nvSpPr>
            <p:cNvPr id="34" name="矩形 33"/>
            <p:cNvSpPr/>
            <p:nvPr/>
          </p:nvSpPr>
          <p:spPr>
            <a:xfrm>
              <a:off x="1486694" y="3047437"/>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latin typeface="微软雅黑" pitchFamily="34" charset="-122"/>
                  <a:ea typeface="微软雅黑" pitchFamily="34" charset="-122"/>
                </a:rPr>
                <a:t>01</a:t>
              </a:r>
              <a:endParaRPr lang="zh-CN" altLang="en-US" sz="2800" b="1" dirty="0">
                <a:latin typeface="微软雅黑" pitchFamily="34" charset="-122"/>
                <a:ea typeface="微软雅黑" pitchFamily="34" charset="-122"/>
              </a:endParaRPr>
            </a:p>
          </p:txBody>
        </p:sp>
      </p:grpSp>
      <p:grpSp>
        <p:nvGrpSpPr>
          <p:cNvPr id="9" name="组合 8"/>
          <p:cNvGrpSpPr/>
          <p:nvPr/>
        </p:nvGrpSpPr>
        <p:grpSpPr>
          <a:xfrm>
            <a:off x="5429779" y="2682132"/>
            <a:ext cx="1297399" cy="1284485"/>
            <a:chOff x="4222998" y="2665507"/>
            <a:chExt cx="1297399" cy="1284485"/>
          </a:xfrm>
        </p:grpSpPr>
        <p:sp>
          <p:nvSpPr>
            <p:cNvPr id="27" name="Freeform 5"/>
            <p:cNvSpPr/>
            <p:nvPr/>
          </p:nvSpPr>
          <p:spPr bwMode="auto">
            <a:xfrm rot="5400000">
              <a:off x="4226425" y="2728182"/>
              <a:ext cx="1284485" cy="115913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b="1" dirty="0">
                <a:solidFill>
                  <a:schemeClr val="lt1"/>
                </a:solidFill>
                <a:latin typeface="微软雅黑" pitchFamily="34" charset="-122"/>
                <a:ea typeface="微软雅黑" pitchFamily="34" charset="-122"/>
              </a:endParaRPr>
            </a:p>
          </p:txBody>
        </p:sp>
        <p:sp>
          <p:nvSpPr>
            <p:cNvPr id="35" name="矩形 34"/>
            <p:cNvSpPr/>
            <p:nvPr/>
          </p:nvSpPr>
          <p:spPr>
            <a:xfrm>
              <a:off x="4222998" y="3078969"/>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latin typeface="微软雅黑" pitchFamily="34" charset="-122"/>
                  <a:ea typeface="微软雅黑" pitchFamily="34" charset="-122"/>
                </a:rPr>
                <a:t>02</a:t>
              </a:r>
              <a:endParaRPr lang="zh-CN" altLang="en-US" sz="2800" b="1" dirty="0">
                <a:latin typeface="微软雅黑" pitchFamily="34" charset="-122"/>
                <a:ea typeface="微软雅黑" pitchFamily="34" charset="-122"/>
              </a:endParaRPr>
            </a:p>
          </p:txBody>
        </p:sp>
      </p:grpSp>
      <p:grpSp>
        <p:nvGrpSpPr>
          <p:cNvPr id="11" name="组合 10"/>
          <p:cNvGrpSpPr/>
          <p:nvPr/>
        </p:nvGrpSpPr>
        <p:grpSpPr>
          <a:xfrm>
            <a:off x="8792742" y="2734441"/>
            <a:ext cx="1297399" cy="1284485"/>
            <a:chOff x="6959302" y="2689493"/>
            <a:chExt cx="1297399" cy="1284485"/>
          </a:xfrm>
        </p:grpSpPr>
        <p:sp>
          <p:nvSpPr>
            <p:cNvPr id="29" name="Freeform 5"/>
            <p:cNvSpPr/>
            <p:nvPr/>
          </p:nvSpPr>
          <p:spPr bwMode="auto">
            <a:xfrm rot="5400000">
              <a:off x="6967655" y="2752168"/>
              <a:ext cx="1284485" cy="115913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b="1" dirty="0">
                <a:solidFill>
                  <a:schemeClr val="lt1"/>
                </a:solidFill>
                <a:latin typeface="微软雅黑" pitchFamily="34" charset="-122"/>
                <a:ea typeface="微软雅黑" pitchFamily="34" charset="-122"/>
              </a:endParaRPr>
            </a:p>
          </p:txBody>
        </p:sp>
        <p:sp>
          <p:nvSpPr>
            <p:cNvPr id="36" name="矩形 35"/>
            <p:cNvSpPr/>
            <p:nvPr/>
          </p:nvSpPr>
          <p:spPr>
            <a:xfrm>
              <a:off x="6959302" y="3068303"/>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latin typeface="微软雅黑" pitchFamily="34" charset="-122"/>
                  <a:ea typeface="微软雅黑" pitchFamily="34" charset="-122"/>
                </a:rPr>
                <a:t>03</a:t>
              </a:r>
              <a:endParaRPr lang="zh-CN" altLang="en-US" sz="2800" b="1" dirty="0">
                <a:latin typeface="微软雅黑" pitchFamily="34" charset="-122"/>
                <a:ea typeface="微软雅黑"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750" fill="hold"/>
                                        <p:tgtEl>
                                          <p:spTgt spid="20"/>
                                        </p:tgtEl>
                                        <p:attrNameLst>
                                          <p:attrName>ppt_x</p:attrName>
                                        </p:attrNameLst>
                                      </p:cBhvr>
                                      <p:tavLst>
                                        <p:tav tm="0">
                                          <p:val>
                                            <p:strVal val="#ppt_x"/>
                                          </p:val>
                                        </p:tav>
                                        <p:tav tm="100000">
                                          <p:val>
                                            <p:strVal val="#ppt_x"/>
                                          </p:val>
                                        </p:tav>
                                      </p:tavLst>
                                    </p:anim>
                                    <p:anim calcmode="lin" valueType="num">
                                      <p:cBhvr additive="base">
                                        <p:cTn id="8" dur="750" fill="hold"/>
                                        <p:tgtEl>
                                          <p:spTgt spid="20"/>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55" presetClass="entr" presetSubtype="0" fill="hold" grpId="0" nodeType="afterEffect">
                                  <p:stCondLst>
                                    <p:cond delay="0"/>
                                  </p:stCondLst>
                                  <p:iterate type="lt">
                                    <p:tmPct val="0"/>
                                  </p:iterate>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strVal val="#ppt_w*0.70"/>
                                          </p:val>
                                        </p:tav>
                                        <p:tav tm="100000">
                                          <p:val>
                                            <p:strVal val="#ppt_w"/>
                                          </p:val>
                                        </p:tav>
                                      </p:tavLst>
                                    </p:anim>
                                    <p:anim calcmode="lin" valueType="num">
                                      <p:cBhvr>
                                        <p:cTn id="13" dur="500" fill="hold"/>
                                        <p:tgtEl>
                                          <p:spTgt spid="21"/>
                                        </p:tgtEl>
                                        <p:attrNameLst>
                                          <p:attrName>ppt_h</p:attrName>
                                        </p:attrNameLst>
                                      </p:cBhvr>
                                      <p:tavLst>
                                        <p:tav tm="0">
                                          <p:val>
                                            <p:strVal val="#ppt_h"/>
                                          </p:val>
                                        </p:tav>
                                        <p:tav tm="100000">
                                          <p:val>
                                            <p:strVal val="#ppt_h"/>
                                          </p:val>
                                        </p:tav>
                                      </p:tavLst>
                                    </p:anim>
                                    <p:animEffect transition="in" filter="fade">
                                      <p:cBhvr>
                                        <p:cTn id="14" dur="500"/>
                                        <p:tgtEl>
                                          <p:spTgt spid="21"/>
                                        </p:tgtEl>
                                      </p:cBhvr>
                                    </p:animEffect>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1500"/>
                                        <p:tgtEl>
                                          <p:spTgt spid="33"/>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right)">
                                      <p:cBhvr>
                                        <p:cTn id="21" dur="1500"/>
                                        <p:tgtEl>
                                          <p:spTgt spid="3"/>
                                        </p:tgtEl>
                                      </p:cBhvr>
                                    </p:animEffect>
                                  </p:childTnLst>
                                </p:cTn>
                              </p:par>
                            </p:childTnLst>
                          </p:cTn>
                        </p:par>
                        <p:par>
                          <p:cTn id="22" fill="hold">
                            <p:stCondLst>
                              <p:cond delay="2750"/>
                            </p:stCondLst>
                            <p:childTnLst>
                              <p:par>
                                <p:cTn id="23" presetID="49" presetClass="entr" presetSubtype="0" decel="10000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360"/>
                                          </p:val>
                                        </p:tav>
                                        <p:tav tm="100000">
                                          <p:val>
                                            <p:fltVal val="0"/>
                                          </p:val>
                                        </p:tav>
                                      </p:tavLst>
                                    </p:anim>
                                    <p:animEffect transition="in" filter="fade">
                                      <p:cBhvr>
                                        <p:cTn id="28" dur="1000"/>
                                        <p:tgtEl>
                                          <p:spTgt spid="4"/>
                                        </p:tgtEl>
                                      </p:cBhvr>
                                    </p:animEffect>
                                  </p:childTnLst>
                                </p:cTn>
                              </p:par>
                              <p:par>
                                <p:cTn id="29" presetID="2" presetClass="entr" presetSubtype="2" fill="hold" grpId="0" nodeType="withEffect">
                                  <p:stCondLst>
                                    <p:cond delay="0"/>
                                  </p:stCondLst>
                                  <p:iterate type="lt">
                                    <p:tmPct val="10000"/>
                                  </p:iterate>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750"/>
                            </p:stCondLst>
                            <p:childTnLst>
                              <p:par>
                                <p:cTn id="34" presetID="49" presetClass="entr" presetSubtype="0" decel="10000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fltVal val="0"/>
                                          </p:val>
                                        </p:tav>
                                        <p:tav tm="100000">
                                          <p:val>
                                            <p:strVal val="#ppt_w"/>
                                          </p:val>
                                        </p:tav>
                                      </p:tavLst>
                                    </p:anim>
                                    <p:anim calcmode="lin" valueType="num">
                                      <p:cBhvr>
                                        <p:cTn id="37" dur="1000" fill="hold"/>
                                        <p:tgtEl>
                                          <p:spTgt spid="9"/>
                                        </p:tgtEl>
                                        <p:attrNameLst>
                                          <p:attrName>ppt_h</p:attrName>
                                        </p:attrNameLst>
                                      </p:cBhvr>
                                      <p:tavLst>
                                        <p:tav tm="0">
                                          <p:val>
                                            <p:fltVal val="0"/>
                                          </p:val>
                                        </p:tav>
                                        <p:tav tm="100000">
                                          <p:val>
                                            <p:strVal val="#ppt_h"/>
                                          </p:val>
                                        </p:tav>
                                      </p:tavLst>
                                    </p:anim>
                                    <p:anim calcmode="lin" valueType="num">
                                      <p:cBhvr>
                                        <p:cTn id="38" dur="1000" fill="hold"/>
                                        <p:tgtEl>
                                          <p:spTgt spid="9"/>
                                        </p:tgtEl>
                                        <p:attrNameLst>
                                          <p:attrName>style.rotation</p:attrName>
                                        </p:attrNameLst>
                                      </p:cBhvr>
                                      <p:tavLst>
                                        <p:tav tm="0">
                                          <p:val>
                                            <p:fltVal val="360"/>
                                          </p:val>
                                        </p:tav>
                                        <p:tav tm="100000">
                                          <p:val>
                                            <p:fltVal val="0"/>
                                          </p:val>
                                        </p:tav>
                                      </p:tavLst>
                                    </p:anim>
                                    <p:animEffect transition="in" filter="fade">
                                      <p:cBhvr>
                                        <p:cTn id="39" dur="1000"/>
                                        <p:tgtEl>
                                          <p:spTgt spid="9"/>
                                        </p:tgtEl>
                                      </p:cBhvr>
                                    </p:animEffect>
                                  </p:childTnLst>
                                </p:cTn>
                              </p:par>
                              <p:par>
                                <p:cTn id="40" presetID="2" presetClass="entr" presetSubtype="2" fill="hold" grpId="0" nodeType="withEffect">
                                  <p:stCondLst>
                                    <p:cond delay="0"/>
                                  </p:stCondLst>
                                  <p:iterate type="lt">
                                    <p:tmPct val="10000"/>
                                  </p:iterate>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1+#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49" presetClass="entr" presetSubtype="0" decel="10000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360"/>
                                          </p:val>
                                        </p:tav>
                                        <p:tav tm="100000">
                                          <p:val>
                                            <p:fltVal val="0"/>
                                          </p:val>
                                        </p:tav>
                                      </p:tavLst>
                                    </p:anim>
                                    <p:animEffect transition="in" filter="fade">
                                      <p:cBhvr>
                                        <p:cTn id="50" dur="1000"/>
                                        <p:tgtEl>
                                          <p:spTgt spid="11"/>
                                        </p:tgtEl>
                                      </p:cBhvr>
                                    </p:animEffect>
                                  </p:childTnLst>
                                </p:cTn>
                              </p:par>
                              <p:par>
                                <p:cTn id="51" presetID="2" presetClass="entr" presetSubtype="2" fill="hold" grpId="0" nodeType="withEffect">
                                  <p:stCondLst>
                                    <p:cond delay="0"/>
                                  </p:stCondLst>
                                  <p:iterate type="lt">
                                    <p:tmPct val="10000"/>
                                  </p:iterate>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1+#ppt_w/2"/>
                                          </p:val>
                                        </p:tav>
                                        <p:tav tm="100000">
                                          <p:val>
                                            <p:strVal val="#ppt_x"/>
                                          </p:val>
                                        </p:tav>
                                      </p:tavLst>
                                    </p:anim>
                                    <p:anim calcmode="lin" valueType="num">
                                      <p:cBhvr additive="base">
                                        <p:cTn id="5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3" grpId="0" animBg="1"/>
      <p:bldP spid="10" grpId="0"/>
      <p:bldP spid="12" grpId="0"/>
      <p:bldP spid="14"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3"/>
          <p:cNvSpPr txBox="1"/>
          <p:nvPr/>
        </p:nvSpPr>
        <p:spPr>
          <a:xfrm>
            <a:off x="9196780" y="5331227"/>
            <a:ext cx="2160240" cy="461665"/>
          </a:xfrm>
          <a:prstGeom prst="rect">
            <a:avLst/>
          </a:prstGeom>
          <a:noFill/>
          <a:effectLst/>
        </p:spPr>
        <p:txBody>
          <a:bodyPr wrap="square" rtlCol="0">
            <a:spAutoFit/>
          </a:bodyPr>
          <a:lstStyle/>
          <a:p>
            <a:pPr marL="457200" indent="-457200">
              <a:buFont typeface="Wingdings" panose="05000000000000000000" pitchFamily="2" charset="2"/>
              <a:buChar char="l"/>
            </a:pPr>
            <a:r>
              <a:rPr lang="zh-CN" altLang="en-US" sz="2400" dirty="0" smtClean="0">
                <a:solidFill>
                  <a:schemeClr val="bg2">
                    <a:lumMod val="25000"/>
                  </a:schemeClr>
                </a:solidFill>
                <a:latin typeface="微软雅黑" pitchFamily="34" charset="-122"/>
                <a:ea typeface="微软雅黑" pitchFamily="34" charset="-122"/>
              </a:rPr>
              <a:t>业务介绍</a:t>
            </a:r>
            <a:endParaRPr lang="zh-CN" altLang="en-US" sz="2400" dirty="0">
              <a:solidFill>
                <a:schemeClr val="bg2">
                  <a:lumMod val="25000"/>
                </a:schemeClr>
              </a:solidFill>
              <a:latin typeface="微软雅黑" pitchFamily="34" charset="-122"/>
              <a:ea typeface="微软雅黑" pitchFamily="34" charset="-122"/>
            </a:endParaRPr>
          </a:p>
        </p:txBody>
      </p:sp>
      <p:sp>
        <p:nvSpPr>
          <p:cNvPr id="30" name="任意多边形 29"/>
          <p:cNvSpPr/>
          <p:nvPr/>
        </p:nvSpPr>
        <p:spPr>
          <a:xfrm rot="198227">
            <a:off x="-49555" y="2954307"/>
            <a:ext cx="12256069" cy="865720"/>
          </a:xfrm>
          <a:custGeom>
            <a:avLst/>
            <a:gdLst>
              <a:gd name="connsiteX0" fmla="*/ 20526 w 12256069"/>
              <a:gd name="connsiteY0" fmla="*/ 79640 h 865720"/>
              <a:gd name="connsiteX1" fmla="*/ 165669 w 12256069"/>
              <a:gd name="connsiteY1" fmla="*/ 253811 h 865720"/>
              <a:gd name="connsiteX2" fmla="*/ 1239726 w 12256069"/>
              <a:gd name="connsiteY2" fmla="*/ 863411 h 865720"/>
              <a:gd name="connsiteX3" fmla="*/ 2995955 w 12256069"/>
              <a:gd name="connsiteY3" fmla="*/ 7068 h 865720"/>
              <a:gd name="connsiteX4" fmla="*/ 4636069 w 12256069"/>
              <a:gd name="connsiteY4" fmla="*/ 544097 h 865720"/>
              <a:gd name="connsiteX5" fmla="*/ 6029441 w 12256069"/>
              <a:gd name="connsiteY5" fmla="*/ 573125 h 865720"/>
              <a:gd name="connsiteX6" fmla="*/ 7234126 w 12256069"/>
              <a:gd name="connsiteY6" fmla="*/ 7068 h 865720"/>
              <a:gd name="connsiteX7" fmla="*/ 8627498 w 12256069"/>
              <a:gd name="connsiteY7" fmla="*/ 457011 h 865720"/>
              <a:gd name="connsiteX8" fmla="*/ 9875726 w 12256069"/>
              <a:gd name="connsiteY8" fmla="*/ 7068 h 865720"/>
              <a:gd name="connsiteX9" fmla="*/ 11225555 w 12256069"/>
              <a:gd name="connsiteY9" fmla="*/ 195754 h 865720"/>
              <a:gd name="connsiteX10" fmla="*/ 11835155 w 12256069"/>
              <a:gd name="connsiteY10" fmla="*/ 384440 h 865720"/>
              <a:gd name="connsiteX11" fmla="*/ 12256069 w 12256069"/>
              <a:gd name="connsiteY11" fmla="*/ 398954 h 86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6069" h="865720">
                <a:moveTo>
                  <a:pt x="20526" y="79640"/>
                </a:moveTo>
                <a:cubicBezTo>
                  <a:pt x="-8503" y="101411"/>
                  <a:pt x="-37531" y="123183"/>
                  <a:pt x="165669" y="253811"/>
                </a:cubicBezTo>
                <a:cubicBezTo>
                  <a:pt x="368869" y="384440"/>
                  <a:pt x="768012" y="904535"/>
                  <a:pt x="1239726" y="863411"/>
                </a:cubicBezTo>
                <a:cubicBezTo>
                  <a:pt x="1711440" y="822287"/>
                  <a:pt x="2429898" y="60287"/>
                  <a:pt x="2995955" y="7068"/>
                </a:cubicBezTo>
                <a:cubicBezTo>
                  <a:pt x="3562012" y="-46151"/>
                  <a:pt x="4130488" y="449754"/>
                  <a:pt x="4636069" y="544097"/>
                </a:cubicBezTo>
                <a:cubicBezTo>
                  <a:pt x="5141650" y="638440"/>
                  <a:pt x="5596432" y="662630"/>
                  <a:pt x="6029441" y="573125"/>
                </a:cubicBezTo>
                <a:cubicBezTo>
                  <a:pt x="6462450" y="483620"/>
                  <a:pt x="6801117" y="26420"/>
                  <a:pt x="7234126" y="7068"/>
                </a:cubicBezTo>
                <a:cubicBezTo>
                  <a:pt x="7667136" y="-12284"/>
                  <a:pt x="8187231" y="457011"/>
                  <a:pt x="8627498" y="457011"/>
                </a:cubicBezTo>
                <a:cubicBezTo>
                  <a:pt x="9067765" y="457011"/>
                  <a:pt x="9442717" y="50611"/>
                  <a:pt x="9875726" y="7068"/>
                </a:cubicBezTo>
                <a:cubicBezTo>
                  <a:pt x="10308736" y="-36475"/>
                  <a:pt x="10898984" y="132859"/>
                  <a:pt x="11225555" y="195754"/>
                </a:cubicBezTo>
                <a:cubicBezTo>
                  <a:pt x="11552126" y="258649"/>
                  <a:pt x="11663403" y="350573"/>
                  <a:pt x="11835155" y="384440"/>
                </a:cubicBezTo>
                <a:cubicBezTo>
                  <a:pt x="12006907" y="418307"/>
                  <a:pt x="12256069" y="398954"/>
                  <a:pt x="12256069" y="398954"/>
                </a:cubicBezTo>
              </a:path>
            </a:pathLst>
          </a:custGeom>
          <a:ln>
            <a:solidFill>
              <a:srgbClr val="00C88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任意多边形 30"/>
          <p:cNvSpPr/>
          <p:nvPr/>
        </p:nvSpPr>
        <p:spPr>
          <a:xfrm rot="21338589" flipV="1">
            <a:off x="-25474" y="2994928"/>
            <a:ext cx="12256069" cy="434071"/>
          </a:xfrm>
          <a:custGeom>
            <a:avLst/>
            <a:gdLst>
              <a:gd name="connsiteX0" fmla="*/ 20526 w 12256069"/>
              <a:gd name="connsiteY0" fmla="*/ 79640 h 865720"/>
              <a:gd name="connsiteX1" fmla="*/ 165669 w 12256069"/>
              <a:gd name="connsiteY1" fmla="*/ 253811 h 865720"/>
              <a:gd name="connsiteX2" fmla="*/ 1239726 w 12256069"/>
              <a:gd name="connsiteY2" fmla="*/ 863411 h 865720"/>
              <a:gd name="connsiteX3" fmla="*/ 2995955 w 12256069"/>
              <a:gd name="connsiteY3" fmla="*/ 7068 h 865720"/>
              <a:gd name="connsiteX4" fmla="*/ 4636069 w 12256069"/>
              <a:gd name="connsiteY4" fmla="*/ 544097 h 865720"/>
              <a:gd name="connsiteX5" fmla="*/ 6029441 w 12256069"/>
              <a:gd name="connsiteY5" fmla="*/ 573125 h 865720"/>
              <a:gd name="connsiteX6" fmla="*/ 7234126 w 12256069"/>
              <a:gd name="connsiteY6" fmla="*/ 7068 h 865720"/>
              <a:gd name="connsiteX7" fmla="*/ 8627498 w 12256069"/>
              <a:gd name="connsiteY7" fmla="*/ 457011 h 865720"/>
              <a:gd name="connsiteX8" fmla="*/ 9875726 w 12256069"/>
              <a:gd name="connsiteY8" fmla="*/ 7068 h 865720"/>
              <a:gd name="connsiteX9" fmla="*/ 11225555 w 12256069"/>
              <a:gd name="connsiteY9" fmla="*/ 195754 h 865720"/>
              <a:gd name="connsiteX10" fmla="*/ 11835155 w 12256069"/>
              <a:gd name="connsiteY10" fmla="*/ 384440 h 865720"/>
              <a:gd name="connsiteX11" fmla="*/ 12256069 w 12256069"/>
              <a:gd name="connsiteY11" fmla="*/ 398954 h 86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6069" h="865720">
                <a:moveTo>
                  <a:pt x="20526" y="79640"/>
                </a:moveTo>
                <a:cubicBezTo>
                  <a:pt x="-8503" y="101411"/>
                  <a:pt x="-37531" y="123183"/>
                  <a:pt x="165669" y="253811"/>
                </a:cubicBezTo>
                <a:cubicBezTo>
                  <a:pt x="368869" y="384440"/>
                  <a:pt x="768012" y="904535"/>
                  <a:pt x="1239726" y="863411"/>
                </a:cubicBezTo>
                <a:cubicBezTo>
                  <a:pt x="1711440" y="822287"/>
                  <a:pt x="2429898" y="60287"/>
                  <a:pt x="2995955" y="7068"/>
                </a:cubicBezTo>
                <a:cubicBezTo>
                  <a:pt x="3562012" y="-46151"/>
                  <a:pt x="4130488" y="449754"/>
                  <a:pt x="4636069" y="544097"/>
                </a:cubicBezTo>
                <a:cubicBezTo>
                  <a:pt x="5141650" y="638440"/>
                  <a:pt x="5596432" y="662630"/>
                  <a:pt x="6029441" y="573125"/>
                </a:cubicBezTo>
                <a:cubicBezTo>
                  <a:pt x="6462450" y="483620"/>
                  <a:pt x="6801117" y="26420"/>
                  <a:pt x="7234126" y="7068"/>
                </a:cubicBezTo>
                <a:cubicBezTo>
                  <a:pt x="7667136" y="-12284"/>
                  <a:pt x="8187231" y="457011"/>
                  <a:pt x="8627498" y="457011"/>
                </a:cubicBezTo>
                <a:cubicBezTo>
                  <a:pt x="9067765" y="457011"/>
                  <a:pt x="9442717" y="50611"/>
                  <a:pt x="9875726" y="7068"/>
                </a:cubicBezTo>
                <a:cubicBezTo>
                  <a:pt x="10308736" y="-36475"/>
                  <a:pt x="10898984" y="132859"/>
                  <a:pt x="11225555" y="195754"/>
                </a:cubicBezTo>
                <a:cubicBezTo>
                  <a:pt x="11552126" y="258649"/>
                  <a:pt x="11663403" y="350573"/>
                  <a:pt x="11835155" y="384440"/>
                </a:cubicBezTo>
                <a:cubicBezTo>
                  <a:pt x="12006907" y="418307"/>
                  <a:pt x="12256069" y="398954"/>
                  <a:pt x="12256069" y="398954"/>
                </a:cubicBezTo>
              </a:path>
            </a:pathLst>
          </a:custGeom>
          <a:ln>
            <a:solidFill>
              <a:srgbClr val="04B5E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0" name="Freeform 5"/>
          <p:cNvSpPr/>
          <p:nvPr/>
        </p:nvSpPr>
        <p:spPr bwMode="auto">
          <a:xfrm rot="5400000">
            <a:off x="4566884" y="1572410"/>
            <a:ext cx="3271596" cy="2952328"/>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endParaRPr>
          </a:p>
        </p:txBody>
      </p:sp>
      <p:sp>
        <p:nvSpPr>
          <p:cNvPr id="45" name="矩形 44"/>
          <p:cNvSpPr/>
          <p:nvPr/>
        </p:nvSpPr>
        <p:spPr>
          <a:xfrm>
            <a:off x="5429779" y="1888328"/>
            <a:ext cx="1297399" cy="432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t>01</a:t>
            </a:r>
            <a:endParaRPr lang="zh-CN" altLang="en-US" sz="3200" b="1" dirty="0"/>
          </a:p>
        </p:txBody>
      </p:sp>
      <p:sp>
        <p:nvSpPr>
          <p:cNvPr id="22" name="文本框 3"/>
          <p:cNvSpPr txBox="1"/>
          <p:nvPr/>
        </p:nvSpPr>
        <p:spPr>
          <a:xfrm>
            <a:off x="4782685" y="2564904"/>
            <a:ext cx="4552881" cy="830997"/>
          </a:xfrm>
          <a:prstGeom prst="rect">
            <a:avLst/>
          </a:prstGeom>
          <a:noFill/>
          <a:effectLst/>
        </p:spPr>
        <p:txBody>
          <a:bodyPr wrap="square" rtlCol="0">
            <a:spAutoFit/>
          </a:bodyPr>
          <a:lstStyle/>
          <a:p>
            <a:r>
              <a:rPr lang="zh-CN" altLang="en-US" sz="4800" b="1" dirty="0" smtClean="0">
                <a:solidFill>
                  <a:srgbClr val="FBFCF2"/>
                </a:solidFill>
                <a:latin typeface="微软雅黑" pitchFamily="34" charset="-122"/>
                <a:ea typeface="微软雅黑" pitchFamily="34" charset="-122"/>
              </a:rPr>
              <a:t>公司介绍</a:t>
            </a:r>
            <a:endParaRPr lang="zh-CN" altLang="en-US" sz="4800" b="1" dirty="0">
              <a:solidFill>
                <a:srgbClr val="FBFCF2"/>
              </a:solidFill>
              <a:latin typeface="微软雅黑" pitchFamily="34" charset="-122"/>
              <a:ea typeface="微软雅黑" pitchFamily="34" charset="-122"/>
            </a:endParaRPr>
          </a:p>
        </p:txBody>
      </p:sp>
      <p:sp>
        <p:nvSpPr>
          <p:cNvPr id="2" name="矩形 1"/>
          <p:cNvSpPr/>
          <p:nvPr/>
        </p:nvSpPr>
        <p:spPr>
          <a:xfrm>
            <a:off x="1270670" y="5343599"/>
            <a:ext cx="1877437" cy="461665"/>
          </a:xfrm>
          <a:prstGeom prst="rect">
            <a:avLst/>
          </a:prstGeom>
        </p:spPr>
        <p:txBody>
          <a:bodyPr wrap="none">
            <a:spAutoFit/>
          </a:bodyPr>
          <a:lstStyle/>
          <a:p>
            <a:pPr marL="457200" lvl="0" indent="-457200">
              <a:buFont typeface="Wingdings" panose="05000000000000000000" pitchFamily="2" charset="2"/>
              <a:buChar char="l"/>
            </a:pPr>
            <a:r>
              <a:rPr lang="zh-CN" altLang="en-US" sz="2400" dirty="0">
                <a:solidFill>
                  <a:srgbClr val="EEECE1">
                    <a:lumMod val="25000"/>
                  </a:srgbClr>
                </a:solidFill>
                <a:latin typeface="微软雅黑" pitchFamily="34" charset="-122"/>
                <a:ea typeface="微软雅黑" pitchFamily="34" charset="-122"/>
              </a:rPr>
              <a:t>公司概述</a:t>
            </a:r>
            <a:endParaRPr lang="en-US" altLang="zh-CN" sz="2400" dirty="0">
              <a:solidFill>
                <a:srgbClr val="EEECE1">
                  <a:lumMod val="25000"/>
                </a:srgbClr>
              </a:solidFill>
              <a:latin typeface="微软雅黑" pitchFamily="34" charset="-122"/>
              <a:ea typeface="微软雅黑" pitchFamily="34" charset="-122"/>
            </a:endParaRPr>
          </a:p>
        </p:txBody>
      </p:sp>
      <p:sp>
        <p:nvSpPr>
          <p:cNvPr id="3" name="矩形 2"/>
          <p:cNvSpPr/>
          <p:nvPr/>
        </p:nvSpPr>
        <p:spPr>
          <a:xfrm>
            <a:off x="3843966" y="5343599"/>
            <a:ext cx="1877437" cy="461665"/>
          </a:xfrm>
          <a:prstGeom prst="rect">
            <a:avLst/>
          </a:prstGeom>
        </p:spPr>
        <p:txBody>
          <a:bodyPr wrap="none">
            <a:spAutoFit/>
          </a:bodyPr>
          <a:lstStyle/>
          <a:p>
            <a:pPr marL="457200" lvl="0" indent="-457200">
              <a:buFont typeface="Wingdings" panose="05000000000000000000" pitchFamily="2" charset="2"/>
              <a:buChar char="l"/>
            </a:pPr>
            <a:r>
              <a:rPr lang="zh-CN" altLang="en-US" sz="2400" dirty="0">
                <a:solidFill>
                  <a:srgbClr val="EEECE1">
                    <a:lumMod val="25000"/>
                  </a:srgbClr>
                </a:solidFill>
                <a:latin typeface="微软雅黑" pitchFamily="34" charset="-122"/>
                <a:ea typeface="微软雅黑" pitchFamily="34" charset="-122"/>
              </a:rPr>
              <a:t>发展历程</a:t>
            </a:r>
            <a:endParaRPr lang="en-US" altLang="zh-CN" sz="2400" dirty="0">
              <a:solidFill>
                <a:srgbClr val="EEECE1">
                  <a:lumMod val="25000"/>
                </a:srgbClr>
              </a:solidFill>
              <a:latin typeface="微软雅黑" pitchFamily="34" charset="-122"/>
              <a:ea typeface="微软雅黑" pitchFamily="34" charset="-122"/>
            </a:endParaRPr>
          </a:p>
        </p:txBody>
      </p:sp>
      <p:sp>
        <p:nvSpPr>
          <p:cNvPr id="5" name="矩形 4"/>
          <p:cNvSpPr/>
          <p:nvPr/>
        </p:nvSpPr>
        <p:spPr>
          <a:xfrm>
            <a:off x="6527254" y="5343598"/>
            <a:ext cx="2033564" cy="461665"/>
          </a:xfrm>
          <a:prstGeom prst="rect">
            <a:avLst/>
          </a:prstGeom>
        </p:spPr>
        <p:txBody>
          <a:bodyPr wrap="square">
            <a:spAutoFit/>
          </a:bodyPr>
          <a:lstStyle/>
          <a:p>
            <a:pPr marL="457200" lvl="0" indent="-457200">
              <a:buFont typeface="Wingdings" panose="05000000000000000000" pitchFamily="2" charset="2"/>
              <a:buChar char="l"/>
            </a:pPr>
            <a:r>
              <a:rPr lang="zh-CN" altLang="en-US" sz="2400" dirty="0">
                <a:solidFill>
                  <a:srgbClr val="EEECE1">
                    <a:lumMod val="25000"/>
                  </a:srgbClr>
                </a:solidFill>
                <a:latin typeface="微软雅黑" pitchFamily="34" charset="-122"/>
                <a:ea typeface="微软雅黑" pitchFamily="34" charset="-122"/>
              </a:rPr>
              <a:t>团队介绍</a:t>
            </a:r>
            <a:endParaRPr lang="en-US" altLang="zh-CN" sz="2400" dirty="0">
              <a:solidFill>
                <a:srgbClr val="EEECE1">
                  <a:lumMod val="25000"/>
                </a:srgb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250"/>
                                        <p:tgtEl>
                                          <p:spTgt spid="3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right)">
                                      <p:cBhvr>
                                        <p:cTn id="10" dur="1250"/>
                                        <p:tgtEl>
                                          <p:spTgt spid="31"/>
                                        </p:tgtEl>
                                      </p:cBhvr>
                                    </p:animEffect>
                                  </p:childTnLst>
                                </p:cTn>
                              </p:par>
                            </p:childTnLst>
                          </p:cTn>
                        </p:par>
                        <p:par>
                          <p:cTn id="11" fill="hold">
                            <p:stCondLst>
                              <p:cond delay="1500"/>
                            </p:stCondLst>
                            <p:childTnLst>
                              <p:par>
                                <p:cTn id="12" presetID="55" presetClass="entr" presetSubtype="0" fill="hold" grpId="0" nodeType="after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p:cTn id="14" dur="750" fill="hold"/>
                                        <p:tgtEl>
                                          <p:spTgt spid="40"/>
                                        </p:tgtEl>
                                        <p:attrNameLst>
                                          <p:attrName>ppt_w</p:attrName>
                                        </p:attrNameLst>
                                      </p:cBhvr>
                                      <p:tavLst>
                                        <p:tav tm="0">
                                          <p:val>
                                            <p:strVal val="#ppt_w*0.70"/>
                                          </p:val>
                                        </p:tav>
                                        <p:tav tm="100000">
                                          <p:val>
                                            <p:strVal val="#ppt_w"/>
                                          </p:val>
                                        </p:tav>
                                      </p:tavLst>
                                    </p:anim>
                                    <p:anim calcmode="lin" valueType="num">
                                      <p:cBhvr>
                                        <p:cTn id="15" dur="750" fill="hold"/>
                                        <p:tgtEl>
                                          <p:spTgt spid="40"/>
                                        </p:tgtEl>
                                        <p:attrNameLst>
                                          <p:attrName>ppt_h</p:attrName>
                                        </p:attrNameLst>
                                      </p:cBhvr>
                                      <p:tavLst>
                                        <p:tav tm="0">
                                          <p:val>
                                            <p:strVal val="#ppt_h"/>
                                          </p:val>
                                        </p:tav>
                                        <p:tav tm="100000">
                                          <p:val>
                                            <p:strVal val="#ppt_h"/>
                                          </p:val>
                                        </p:tav>
                                      </p:tavLst>
                                    </p:anim>
                                    <p:animEffect transition="in" filter="fade">
                                      <p:cBhvr>
                                        <p:cTn id="16" dur="750"/>
                                        <p:tgtEl>
                                          <p:spTgt spid="40"/>
                                        </p:tgtEl>
                                      </p:cBhvr>
                                    </p:animEffect>
                                  </p:childTnLst>
                                </p:cTn>
                              </p:par>
                            </p:childTnLst>
                          </p:cTn>
                        </p:par>
                        <p:par>
                          <p:cTn id="17" fill="hold">
                            <p:stCondLst>
                              <p:cond delay="2500"/>
                            </p:stCondLst>
                            <p:childTnLst>
                              <p:par>
                                <p:cTn id="18" presetID="12" presetClass="entr" presetSubtype="4"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500"/>
                                        <p:tgtEl>
                                          <p:spTgt spid="45"/>
                                        </p:tgtEl>
                                        <p:attrNameLst>
                                          <p:attrName>ppt_y</p:attrName>
                                        </p:attrNameLst>
                                      </p:cBhvr>
                                      <p:tavLst>
                                        <p:tav tm="0">
                                          <p:val>
                                            <p:strVal val="#ppt_y+#ppt_h*1.125000"/>
                                          </p:val>
                                        </p:tav>
                                        <p:tav tm="100000">
                                          <p:val>
                                            <p:strVal val="#ppt_y"/>
                                          </p:val>
                                        </p:tav>
                                      </p:tavLst>
                                    </p:anim>
                                    <p:animEffect transition="in" filter="wipe(up)">
                                      <p:cBhvr>
                                        <p:cTn id="21" dur="500"/>
                                        <p:tgtEl>
                                          <p:spTgt spid="45"/>
                                        </p:tgtEl>
                                      </p:cBhvr>
                                    </p:animEffect>
                                  </p:childTnLst>
                                </p:cTn>
                              </p:par>
                            </p:childTnLst>
                          </p:cTn>
                        </p:par>
                        <p:par>
                          <p:cTn id="22" fill="hold">
                            <p:stCondLst>
                              <p:cond delay="300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childTnLst>
                                </p:cTn>
                              </p:par>
                            </p:childTnLst>
                          </p:cTn>
                        </p:par>
                        <p:par>
                          <p:cTn id="27" fill="hold">
                            <p:stCondLst>
                              <p:cond delay="3150"/>
                            </p:stCondLst>
                            <p:childTnLst>
                              <p:par>
                                <p:cTn id="28" presetID="47" presetClass="entr" presetSubtype="0" fill="hold" grpId="0" nodeType="afterEffect">
                                  <p:stCondLst>
                                    <p:cond delay="0"/>
                                  </p:stCondLst>
                                  <p:iterate type="lt">
                                    <p:tmPct val="10000"/>
                                  </p:iterate>
                                  <p:childTnLst>
                                    <p:set>
                                      <p:cBhvr>
                                        <p:cTn id="29" dur="1" fill="hold">
                                          <p:stCondLst>
                                            <p:cond delay="0"/>
                                          </p:stCondLst>
                                        </p:cTn>
                                        <p:tgtEl>
                                          <p:spTgt spid="28"/>
                                        </p:tgtEl>
                                        <p:attrNameLst>
                                          <p:attrName>style.visibility</p:attrName>
                                        </p:attrNameLst>
                                      </p:cBhvr>
                                      <p:to>
                                        <p:strVal val="visible"/>
                                      </p:to>
                                    </p:set>
                                    <p:animEffect transition="in" filter="fade">
                                      <p:cBhvr>
                                        <p:cTn id="30" dur="1250"/>
                                        <p:tgtEl>
                                          <p:spTgt spid="28"/>
                                        </p:tgtEl>
                                      </p:cBhvr>
                                    </p:animEffect>
                                    <p:anim calcmode="lin" valueType="num">
                                      <p:cBhvr>
                                        <p:cTn id="31" dur="1250" fill="hold"/>
                                        <p:tgtEl>
                                          <p:spTgt spid="28"/>
                                        </p:tgtEl>
                                        <p:attrNameLst>
                                          <p:attrName>ppt_x</p:attrName>
                                        </p:attrNameLst>
                                      </p:cBhvr>
                                      <p:tavLst>
                                        <p:tav tm="0">
                                          <p:val>
                                            <p:strVal val="#ppt_x"/>
                                          </p:val>
                                        </p:tav>
                                        <p:tav tm="100000">
                                          <p:val>
                                            <p:strVal val="#ppt_x"/>
                                          </p:val>
                                        </p:tav>
                                      </p:tavLst>
                                    </p:anim>
                                    <p:anim calcmode="lin" valueType="num">
                                      <p:cBhvr>
                                        <p:cTn id="32" dur="1250" fill="hold"/>
                                        <p:tgtEl>
                                          <p:spTgt spid="28"/>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iterate type="lt">
                                    <p:tmPct val="10000"/>
                                  </p:iterate>
                                  <p:childTnLst>
                                    <p:set>
                                      <p:cBhvr>
                                        <p:cTn id="34" dur="1" fill="hold">
                                          <p:stCondLst>
                                            <p:cond delay="0"/>
                                          </p:stCondLst>
                                        </p:cTn>
                                        <p:tgtEl>
                                          <p:spTgt spid="2"/>
                                        </p:tgtEl>
                                        <p:attrNameLst>
                                          <p:attrName>style.visibility</p:attrName>
                                        </p:attrNameLst>
                                      </p:cBhvr>
                                      <p:to>
                                        <p:strVal val="visible"/>
                                      </p:to>
                                    </p:set>
                                    <p:animEffect transition="in" filter="fade">
                                      <p:cBhvr>
                                        <p:cTn id="35" dur="1250"/>
                                        <p:tgtEl>
                                          <p:spTgt spid="2"/>
                                        </p:tgtEl>
                                      </p:cBhvr>
                                    </p:animEffect>
                                    <p:anim calcmode="lin" valueType="num">
                                      <p:cBhvr>
                                        <p:cTn id="36" dur="1250" fill="hold"/>
                                        <p:tgtEl>
                                          <p:spTgt spid="2"/>
                                        </p:tgtEl>
                                        <p:attrNameLst>
                                          <p:attrName>ppt_x</p:attrName>
                                        </p:attrNameLst>
                                      </p:cBhvr>
                                      <p:tavLst>
                                        <p:tav tm="0">
                                          <p:val>
                                            <p:strVal val="#ppt_x"/>
                                          </p:val>
                                        </p:tav>
                                        <p:tav tm="100000">
                                          <p:val>
                                            <p:strVal val="#ppt_x"/>
                                          </p:val>
                                        </p:tav>
                                      </p:tavLst>
                                    </p:anim>
                                    <p:anim calcmode="lin" valueType="num">
                                      <p:cBhvr>
                                        <p:cTn id="37" dur="1250" fill="hold"/>
                                        <p:tgtEl>
                                          <p:spTgt spid="2"/>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iterate type="lt">
                                    <p:tmPct val="10000"/>
                                  </p:iterate>
                                  <p:childTnLst>
                                    <p:set>
                                      <p:cBhvr>
                                        <p:cTn id="39" dur="1" fill="hold">
                                          <p:stCondLst>
                                            <p:cond delay="0"/>
                                          </p:stCondLst>
                                        </p:cTn>
                                        <p:tgtEl>
                                          <p:spTgt spid="3"/>
                                        </p:tgtEl>
                                        <p:attrNameLst>
                                          <p:attrName>style.visibility</p:attrName>
                                        </p:attrNameLst>
                                      </p:cBhvr>
                                      <p:to>
                                        <p:strVal val="visible"/>
                                      </p:to>
                                    </p:set>
                                    <p:animEffect transition="in" filter="fade">
                                      <p:cBhvr>
                                        <p:cTn id="40" dur="1250"/>
                                        <p:tgtEl>
                                          <p:spTgt spid="3"/>
                                        </p:tgtEl>
                                      </p:cBhvr>
                                    </p:animEffect>
                                    <p:anim calcmode="lin" valueType="num">
                                      <p:cBhvr>
                                        <p:cTn id="41" dur="1250" fill="hold"/>
                                        <p:tgtEl>
                                          <p:spTgt spid="3"/>
                                        </p:tgtEl>
                                        <p:attrNameLst>
                                          <p:attrName>ppt_x</p:attrName>
                                        </p:attrNameLst>
                                      </p:cBhvr>
                                      <p:tavLst>
                                        <p:tav tm="0">
                                          <p:val>
                                            <p:strVal val="#ppt_x"/>
                                          </p:val>
                                        </p:tav>
                                        <p:tav tm="100000">
                                          <p:val>
                                            <p:strVal val="#ppt_x"/>
                                          </p:val>
                                        </p:tav>
                                      </p:tavLst>
                                    </p:anim>
                                    <p:anim calcmode="lin" valueType="num">
                                      <p:cBhvr>
                                        <p:cTn id="42" dur="1250" fill="hold"/>
                                        <p:tgtEl>
                                          <p:spTgt spid="3"/>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iterate type="lt">
                                    <p:tmPct val="10000"/>
                                  </p:iterate>
                                  <p:childTnLst>
                                    <p:set>
                                      <p:cBhvr>
                                        <p:cTn id="44" dur="1" fill="hold">
                                          <p:stCondLst>
                                            <p:cond delay="0"/>
                                          </p:stCondLst>
                                        </p:cTn>
                                        <p:tgtEl>
                                          <p:spTgt spid="5"/>
                                        </p:tgtEl>
                                        <p:attrNameLst>
                                          <p:attrName>style.visibility</p:attrName>
                                        </p:attrNameLst>
                                      </p:cBhvr>
                                      <p:to>
                                        <p:strVal val="visible"/>
                                      </p:to>
                                    </p:set>
                                    <p:animEffect transition="in" filter="fade">
                                      <p:cBhvr>
                                        <p:cTn id="45" dur="1250"/>
                                        <p:tgtEl>
                                          <p:spTgt spid="5"/>
                                        </p:tgtEl>
                                      </p:cBhvr>
                                    </p:animEffect>
                                    <p:anim calcmode="lin" valueType="num">
                                      <p:cBhvr>
                                        <p:cTn id="46" dur="1250" fill="hold"/>
                                        <p:tgtEl>
                                          <p:spTgt spid="5"/>
                                        </p:tgtEl>
                                        <p:attrNameLst>
                                          <p:attrName>ppt_x</p:attrName>
                                        </p:attrNameLst>
                                      </p:cBhvr>
                                      <p:tavLst>
                                        <p:tav tm="0">
                                          <p:val>
                                            <p:strVal val="#ppt_x"/>
                                          </p:val>
                                        </p:tav>
                                        <p:tav tm="100000">
                                          <p:val>
                                            <p:strVal val="#ppt_x"/>
                                          </p:val>
                                        </p:tav>
                                      </p:tavLst>
                                    </p:anim>
                                    <p:anim calcmode="lin" valueType="num">
                                      <p:cBhvr>
                                        <p:cTn id="47" dur="1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animBg="1"/>
      <p:bldP spid="31" grpId="0" animBg="1"/>
      <p:bldP spid="40" grpId="0" animBg="1"/>
      <p:bldP spid="45" grpId="0"/>
      <p:bldP spid="22" grpId="0"/>
      <p:bldP spid="2" grpId="0"/>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 y="3081660"/>
            <a:ext cx="12190413" cy="3789040"/>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4" name="文本框 3"/>
          <p:cNvSpPr txBox="1"/>
          <p:nvPr/>
        </p:nvSpPr>
        <p:spPr>
          <a:xfrm>
            <a:off x="1558702" y="404664"/>
            <a:ext cx="2160240" cy="646331"/>
          </a:xfrm>
          <a:prstGeom prst="rect">
            <a:avLst/>
          </a:prstGeom>
          <a:noFill/>
          <a:effectLst/>
        </p:spPr>
        <p:txBody>
          <a:bodyPr wrap="square" rtlCol="0">
            <a:spAutoFit/>
          </a:bodyPr>
          <a:lstStyle/>
          <a:p>
            <a:pPr algn="ctr"/>
            <a:r>
              <a:rPr lang="zh-CN" altLang="en-US" sz="3600" b="1" dirty="0">
                <a:gradFill flip="none" rotWithShape="1">
                  <a:gsLst>
                    <a:gs pos="0">
                      <a:srgbClr val="04B5EC"/>
                    </a:gs>
                    <a:gs pos="100000">
                      <a:srgbClr val="00C88A"/>
                    </a:gs>
                  </a:gsLst>
                  <a:lin ang="0" scaled="1"/>
                  <a:tileRect/>
                </a:gradFill>
                <a:latin typeface="微软雅黑" pitchFamily="34" charset="-122"/>
                <a:ea typeface="微软雅黑" pitchFamily="34" charset="-122"/>
              </a:rPr>
              <a:t>公司介绍</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687494" y="1268760"/>
            <a:ext cx="2304256" cy="1536171"/>
          </a:xfrm>
          <a:prstGeom prst="round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54646" y="1268760"/>
            <a:ext cx="2304256" cy="1536170"/>
          </a:xfrm>
          <a:prstGeom prst="round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2" descr="F:\PPT加油\免版权\buildings-984195_960_72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79199" y="1268760"/>
            <a:ext cx="2304256" cy="1536171"/>
          </a:xfrm>
          <a:prstGeom prst="round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圆角矩形 7"/>
          <p:cNvSpPr/>
          <p:nvPr/>
        </p:nvSpPr>
        <p:spPr>
          <a:xfrm>
            <a:off x="6167214" y="1268760"/>
            <a:ext cx="2304256" cy="1536170"/>
          </a:xfrm>
          <a:prstGeom prst="round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2" name="矩形 11"/>
          <p:cNvSpPr/>
          <p:nvPr/>
        </p:nvSpPr>
        <p:spPr>
          <a:xfrm>
            <a:off x="114300" y="3261360"/>
            <a:ext cx="4185285" cy="398780"/>
          </a:xfrm>
          <a:prstGeom prst="rect">
            <a:avLst/>
          </a:prstGeom>
        </p:spPr>
        <p:txBody>
          <a:bodyPr wrap="square">
            <a:spAutoFit/>
          </a:bodyPr>
          <a:lstStyle/>
          <a:p>
            <a:pPr lvl="0" algn="ctr"/>
            <a:r>
              <a:rPr lang="zh-CN" altLang="en-US" sz="2000" b="1" dirty="0" smtClean="0">
                <a:solidFill>
                  <a:schemeClr val="bg1"/>
                </a:solidFill>
                <a:latin typeface="微软雅黑" pitchFamily="34" charset="-122"/>
                <a:ea typeface="微软雅黑" pitchFamily="34" charset="-122"/>
              </a:rPr>
              <a:t>上海沪琼／印比网络科技有限公司</a:t>
            </a:r>
            <a:endParaRPr lang="zh-CN" altLang="en-US" sz="2000" b="1" dirty="0">
              <a:solidFill>
                <a:schemeClr val="bg1"/>
              </a:solidFill>
              <a:latin typeface="微软雅黑" pitchFamily="34" charset="-122"/>
              <a:ea typeface="微软雅黑" pitchFamily="34" charset="-122"/>
            </a:endParaRPr>
          </a:p>
        </p:txBody>
      </p:sp>
      <p:sp>
        <p:nvSpPr>
          <p:cNvPr id="13" name="矩形 12"/>
          <p:cNvSpPr/>
          <p:nvPr/>
        </p:nvSpPr>
        <p:spPr>
          <a:xfrm>
            <a:off x="1054645" y="3660993"/>
            <a:ext cx="10513167" cy="2933700"/>
          </a:xfrm>
          <a:prstGeom prst="rect">
            <a:avLst/>
          </a:prstGeom>
        </p:spPr>
        <p:txBody>
          <a:bodyPr wrap="square">
            <a:spAutoFit/>
          </a:bodyPr>
          <a:lstStyle/>
          <a:p>
            <a:pPr>
              <a:lnSpc>
                <a:spcPct val="120000"/>
              </a:lnSpc>
            </a:pPr>
            <a:r>
              <a:rPr lang="zh-CN" altLang="en-US" sz="1400" dirty="0">
                <a:solidFill>
                  <a:schemeClr val="bg1"/>
                </a:solidFill>
                <a:latin typeface="微软雅黑" pitchFamily="34" charset="-122"/>
                <a:ea typeface="微软雅黑" pitchFamily="34" charset="-122"/>
              </a:rPr>
              <a:t>上海沪琼／印比网络科技有限公司 致力于为企事业提供有价值的产品服务，以需求为导向，不虚假宣传、不过度营销。坚持为客户</a:t>
            </a:r>
            <a:r>
              <a:rPr lang="zh-CN" altLang="en-US" sz="1400" dirty="0" smtClean="0">
                <a:solidFill>
                  <a:schemeClr val="bg1"/>
                </a:solidFill>
                <a:latin typeface="微软雅黑" pitchFamily="34" charset="-122"/>
                <a:ea typeface="微软雅黑" pitchFamily="34" charset="-122"/>
              </a:rPr>
              <a:t>提供</a:t>
            </a:r>
            <a:r>
              <a:rPr lang="zh-CN" altLang="en-US" sz="1400" dirty="0">
                <a:solidFill>
                  <a:schemeClr val="bg1"/>
                </a:solidFill>
                <a:latin typeface="微软雅黑" pitchFamily="34" charset="-122"/>
                <a:ea typeface="微软雅黑" pitchFamily="34" charset="-122"/>
              </a:rPr>
              <a:t>有价值服务。公司由多名从业经验丰富的技术精英组建</a:t>
            </a:r>
            <a:r>
              <a:rPr lang="zh-CN" altLang="en-US" sz="1400" dirty="0" smtClean="0">
                <a:solidFill>
                  <a:schemeClr val="bg1"/>
                </a:solidFill>
                <a:latin typeface="微软雅黑" pitchFamily="34" charset="-122"/>
                <a:ea typeface="微软雅黑" pitchFamily="34" charset="-122"/>
              </a:rPr>
              <a:t>。</a:t>
            </a:r>
            <a:endParaRPr lang="zh-CN" altLang="en-US" sz="1400" dirty="0">
              <a:solidFill>
                <a:schemeClr val="bg1"/>
              </a:solidFill>
              <a:latin typeface="微软雅黑" pitchFamily="34" charset="-122"/>
              <a:ea typeface="微软雅黑" pitchFamily="34" charset="-122"/>
            </a:endParaRPr>
          </a:p>
          <a:p>
            <a:pPr>
              <a:lnSpc>
                <a:spcPct val="120000"/>
              </a:lnSpc>
            </a:pPr>
            <a:r>
              <a:rPr lang="zh-CN" altLang="en-US" sz="1400" b="1" dirty="0">
                <a:solidFill>
                  <a:schemeClr val="tx2">
                    <a:lumMod val="50000"/>
                  </a:schemeClr>
                </a:solidFill>
                <a:latin typeface="微软雅黑" pitchFamily="34" charset="-122"/>
                <a:ea typeface="微软雅黑" pitchFamily="34" charset="-122"/>
              </a:rPr>
              <a:t>高端美工设计人员</a:t>
            </a:r>
          </a:p>
          <a:p>
            <a:pPr>
              <a:lnSpc>
                <a:spcPct val="120000"/>
              </a:lnSpc>
            </a:pPr>
            <a:r>
              <a:rPr lang="zh-CN" altLang="en-US" sz="1400" dirty="0">
                <a:solidFill>
                  <a:schemeClr val="bg1"/>
                </a:solidFill>
                <a:latin typeface="微软雅黑" pitchFamily="34" charset="-122"/>
                <a:ea typeface="微软雅黑" pitchFamily="34" charset="-122"/>
              </a:rPr>
              <a:t>用创新能力和前瞻性，为客户带来一场空前的视觉盛宴</a:t>
            </a:r>
            <a:r>
              <a:rPr lang="zh-CN" altLang="en-US" sz="1400" dirty="0" smtClean="0">
                <a:solidFill>
                  <a:schemeClr val="bg1"/>
                </a:solidFill>
                <a:latin typeface="微软雅黑" pitchFamily="34" charset="-122"/>
                <a:ea typeface="微软雅黑" pitchFamily="34" charset="-122"/>
              </a:rPr>
              <a:t>。</a:t>
            </a:r>
            <a:endParaRPr lang="zh-CN" altLang="en-US" sz="1400" dirty="0">
              <a:solidFill>
                <a:schemeClr val="bg1"/>
              </a:solidFill>
              <a:latin typeface="微软雅黑" pitchFamily="34" charset="-122"/>
              <a:ea typeface="微软雅黑" pitchFamily="34" charset="-122"/>
            </a:endParaRPr>
          </a:p>
          <a:p>
            <a:pPr>
              <a:lnSpc>
                <a:spcPct val="120000"/>
              </a:lnSpc>
            </a:pPr>
            <a:r>
              <a:rPr lang="zh-CN" altLang="en-US" sz="1400" b="1" dirty="0">
                <a:solidFill>
                  <a:schemeClr val="tx2">
                    <a:lumMod val="50000"/>
                  </a:schemeClr>
                </a:solidFill>
                <a:latin typeface="微软雅黑" pitchFamily="34" charset="-122"/>
                <a:ea typeface="微软雅黑" pitchFamily="34" charset="-122"/>
              </a:rPr>
              <a:t>软件程序开发工程师</a:t>
            </a:r>
          </a:p>
          <a:p>
            <a:pPr>
              <a:lnSpc>
                <a:spcPct val="120000"/>
              </a:lnSpc>
            </a:pPr>
            <a:r>
              <a:rPr lang="zh-CN" altLang="en-US" sz="1400" dirty="0">
                <a:solidFill>
                  <a:schemeClr val="bg1"/>
                </a:solidFill>
                <a:latin typeface="微软雅黑" pitchFamily="34" charset="-122"/>
                <a:ea typeface="微软雅黑" pitchFamily="34" charset="-122"/>
              </a:rPr>
              <a:t>通过缜密的需求捕捉、分析、设计，来实现客户的天马行空</a:t>
            </a:r>
            <a:r>
              <a:rPr lang="zh-CN" altLang="en-US" sz="1400" dirty="0" smtClean="0">
                <a:solidFill>
                  <a:schemeClr val="bg1"/>
                </a:solidFill>
                <a:latin typeface="微软雅黑" pitchFamily="34" charset="-122"/>
                <a:ea typeface="微软雅黑" pitchFamily="34" charset="-122"/>
              </a:rPr>
              <a:t>。</a:t>
            </a:r>
            <a:endParaRPr lang="zh-CN" altLang="en-US" sz="1400" dirty="0">
              <a:solidFill>
                <a:schemeClr val="bg1"/>
              </a:solidFill>
              <a:latin typeface="微软雅黑" pitchFamily="34" charset="-122"/>
              <a:ea typeface="微软雅黑" pitchFamily="34" charset="-122"/>
            </a:endParaRPr>
          </a:p>
          <a:p>
            <a:pPr>
              <a:lnSpc>
                <a:spcPct val="120000"/>
              </a:lnSpc>
            </a:pPr>
            <a:r>
              <a:rPr lang="zh-CN" altLang="en-US" sz="1400" b="1" dirty="0">
                <a:solidFill>
                  <a:schemeClr val="tx2">
                    <a:lumMod val="50000"/>
                  </a:schemeClr>
                </a:solidFill>
                <a:latin typeface="微软雅黑" pitchFamily="34" charset="-122"/>
                <a:ea typeface="微软雅黑" pitchFamily="34" charset="-122"/>
              </a:rPr>
              <a:t>网络安全高级工程师</a:t>
            </a:r>
          </a:p>
          <a:p>
            <a:pPr>
              <a:lnSpc>
                <a:spcPct val="120000"/>
              </a:lnSpc>
            </a:pPr>
            <a:r>
              <a:rPr lang="zh-CN" altLang="en-US" sz="1400" dirty="0">
                <a:solidFill>
                  <a:schemeClr val="bg1"/>
                </a:solidFill>
                <a:latin typeface="微软雅黑" pitchFamily="34" charset="-122"/>
                <a:ea typeface="微软雅黑" pitchFamily="34" charset="-122"/>
              </a:rPr>
              <a:t>网络安全，重于泰山。我们为您的征途保驾护航</a:t>
            </a:r>
            <a:r>
              <a:rPr lang="zh-CN" altLang="en-US" sz="1400" dirty="0" smtClean="0">
                <a:solidFill>
                  <a:schemeClr val="bg1"/>
                </a:solidFill>
                <a:latin typeface="微软雅黑" pitchFamily="34" charset="-122"/>
                <a:ea typeface="微软雅黑" pitchFamily="34" charset="-122"/>
              </a:rPr>
              <a:t>。</a:t>
            </a:r>
            <a:endParaRPr lang="zh-CN" altLang="en-US" sz="1400" dirty="0">
              <a:solidFill>
                <a:schemeClr val="bg1"/>
              </a:solidFill>
              <a:latin typeface="微软雅黑" pitchFamily="34" charset="-122"/>
              <a:ea typeface="微软雅黑" pitchFamily="34" charset="-122"/>
            </a:endParaRPr>
          </a:p>
          <a:p>
            <a:pPr>
              <a:lnSpc>
                <a:spcPct val="120000"/>
              </a:lnSpc>
            </a:pPr>
            <a:r>
              <a:rPr lang="zh-CN" altLang="en-US" sz="1400" b="1" dirty="0">
                <a:solidFill>
                  <a:schemeClr val="tx2">
                    <a:lumMod val="50000"/>
                  </a:schemeClr>
                </a:solidFill>
                <a:latin typeface="微软雅黑" pitchFamily="34" charset="-122"/>
                <a:ea typeface="微软雅黑" pitchFamily="34" charset="-122"/>
              </a:rPr>
              <a:t>网络营销人员</a:t>
            </a:r>
          </a:p>
          <a:p>
            <a:pPr>
              <a:lnSpc>
                <a:spcPct val="120000"/>
              </a:lnSpc>
            </a:pPr>
            <a:r>
              <a:rPr lang="zh-CN" altLang="en-US" sz="1400" dirty="0">
                <a:solidFill>
                  <a:schemeClr val="bg1"/>
                </a:solidFill>
                <a:latin typeface="微软雅黑" pitchFamily="34" charset="-122"/>
                <a:ea typeface="微软雅黑" pitchFamily="34" charset="-122"/>
              </a:rPr>
              <a:t>建立品牌能力，最大化实现企业在互联网中的价值</a:t>
            </a:r>
            <a:r>
              <a:rPr lang="zh-CN" altLang="en-US" sz="1400" dirty="0" smtClean="0">
                <a:solidFill>
                  <a:schemeClr val="bg1"/>
                </a:solidFill>
                <a:latin typeface="微软雅黑" pitchFamily="34" charset="-122"/>
                <a:ea typeface="微软雅黑" pitchFamily="34" charset="-122"/>
              </a:rPr>
              <a:t>。</a:t>
            </a:r>
            <a:endParaRPr lang="zh-CN" altLang="en-US" sz="1400" dirty="0">
              <a:solidFill>
                <a:schemeClr val="bg1"/>
              </a:solidFill>
              <a:latin typeface="微软雅黑" pitchFamily="34" charset="-122"/>
              <a:ea typeface="微软雅黑" pitchFamily="34" charset="-122"/>
            </a:endParaRPr>
          </a:p>
          <a:p>
            <a:pPr>
              <a:lnSpc>
                <a:spcPct val="120000"/>
              </a:lnSpc>
            </a:pPr>
            <a:r>
              <a:rPr lang="zh-CN" altLang="en-US" sz="1400" dirty="0">
                <a:solidFill>
                  <a:schemeClr val="bg1"/>
                </a:solidFill>
                <a:latin typeface="微软雅黑" pitchFamily="34" charset="-122"/>
                <a:ea typeface="微软雅黑" pitchFamily="34" charset="-122"/>
              </a:rPr>
              <a:t>公司提倡以人为中心的管理思想，实行人性化的管理方案。让员工喜欢工作、享受工作</a:t>
            </a:r>
            <a:r>
              <a:rPr lang="zh-CN" altLang="en-US" sz="1400" dirty="0" smtClean="0">
                <a:solidFill>
                  <a:schemeClr val="bg1"/>
                </a:solidFill>
                <a:latin typeface="微软雅黑" pitchFamily="34" charset="-122"/>
                <a:ea typeface="微软雅黑" pitchFamily="34" charset="-122"/>
              </a:rPr>
              <a:t>。最终</a:t>
            </a:r>
            <a:r>
              <a:rPr lang="zh-CN" altLang="en-US" sz="1400" dirty="0">
                <a:solidFill>
                  <a:schemeClr val="bg1"/>
                </a:solidFill>
                <a:latin typeface="微软雅黑" pitchFamily="34" charset="-122"/>
                <a:ea typeface="微软雅黑" pitchFamily="34" charset="-122"/>
              </a:rPr>
              <a:t>让客户得到专业用心的服务。</a:t>
            </a:r>
          </a:p>
        </p:txBody>
      </p:sp>
      <p:cxnSp>
        <p:nvCxnSpPr>
          <p:cNvPr id="15" name="直接连接符 14"/>
          <p:cNvCxnSpPr/>
          <p:nvPr/>
        </p:nvCxnSpPr>
        <p:spPr>
          <a:xfrm>
            <a:off x="3666079" y="3460938"/>
            <a:ext cx="72728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3683" y="1725624"/>
            <a:ext cx="2197601" cy="6224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65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150"/>
                            </p:stCondLst>
                            <p:childTnLst>
                              <p:par>
                                <p:cTn id="15" presetID="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65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150"/>
                            </p:stCondLst>
                            <p:childTnLst>
                              <p:par>
                                <p:cTn id="25" presetID="2" presetClass="entr" presetSubtype="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par>
                          <p:cTn id="29" fill="hold">
                            <p:stCondLst>
                              <p:cond delay="2650"/>
                            </p:stCondLst>
                            <p:childTnLst>
                              <p:par>
                                <p:cTn id="30" presetID="23" presetClass="entr" presetSubtype="16" fill="hold" grpId="0" nodeType="afterEffect">
                                  <p:stCondLst>
                                    <p:cond delay="0"/>
                                  </p:stCondLst>
                                  <p:iterate type="lt">
                                    <p:tmPct val="10000"/>
                                  </p:iterate>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childTnLst>
                                </p:cTn>
                              </p:par>
                            </p:childTnLst>
                          </p:cTn>
                        </p:par>
                        <p:par>
                          <p:cTn id="34" fill="hold">
                            <p:stCondLst>
                              <p:cond delay="3850"/>
                            </p:stCondLst>
                            <p:childTnLst>
                              <p:par>
                                <p:cTn id="35" presetID="16" presetClass="entr" presetSubtype="21"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par>
                          <p:cTn id="38" fill="hold">
                            <p:stCondLst>
                              <p:cond delay="4350"/>
                            </p:stCondLst>
                            <p:childTnLst>
                              <p:par>
                                <p:cTn id="39" presetID="14" presetClass="entr" presetSubtype="1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randombar(horizontal)">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右箭头 16"/>
          <p:cNvSpPr/>
          <p:nvPr/>
        </p:nvSpPr>
        <p:spPr>
          <a:xfrm>
            <a:off x="1588" y="3932449"/>
            <a:ext cx="9615487" cy="393700"/>
          </a:xfrm>
          <a:prstGeom prst="rightArrow">
            <a:avLst/>
          </a:prstGeom>
          <a:solidFill>
            <a:srgbClr val="0091C4"/>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8" name="圆角右箭头 17"/>
          <p:cNvSpPr/>
          <p:nvPr/>
        </p:nvSpPr>
        <p:spPr>
          <a:xfrm rot="5400000" flipH="1">
            <a:off x="3860007" y="-637170"/>
            <a:ext cx="711200" cy="8428037"/>
          </a:xfrm>
          <a:prstGeom prst="bentArrow">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9" name="圆角右箭头 18"/>
          <p:cNvSpPr/>
          <p:nvPr/>
        </p:nvSpPr>
        <p:spPr>
          <a:xfrm rot="16200000" flipH="1" flipV="1">
            <a:off x="3382170" y="945567"/>
            <a:ext cx="709612" cy="7470775"/>
          </a:xfrm>
          <a:prstGeom prst="bentArrow">
            <a:avLst/>
          </a:prstGeom>
          <a:solidFill>
            <a:srgbClr val="04B5EC"/>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0" name="圆角右箭头 19"/>
          <p:cNvSpPr/>
          <p:nvPr/>
        </p:nvSpPr>
        <p:spPr>
          <a:xfrm rot="5400000" flipH="1">
            <a:off x="2524919" y="696330"/>
            <a:ext cx="711200" cy="5761038"/>
          </a:xfrm>
          <a:prstGeom prst="bentArrow">
            <a:avLst/>
          </a:prstGeom>
          <a:solidFill>
            <a:srgbClr val="00C898"/>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3" name="圆角右箭头 22"/>
          <p:cNvSpPr/>
          <p:nvPr/>
        </p:nvSpPr>
        <p:spPr>
          <a:xfrm rot="5400000" flipH="1">
            <a:off x="1128713" y="2073486"/>
            <a:ext cx="711200" cy="3006725"/>
          </a:xfrm>
          <a:prstGeom prst="bentArrow">
            <a:avLst/>
          </a:prstGeom>
          <a:solidFill>
            <a:srgbClr val="92D050"/>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36" name="圆角右箭头 35"/>
          <p:cNvSpPr/>
          <p:nvPr/>
        </p:nvSpPr>
        <p:spPr>
          <a:xfrm rot="16200000" flipH="1" flipV="1">
            <a:off x="2057401" y="2268748"/>
            <a:ext cx="709612" cy="4824413"/>
          </a:xfrm>
          <a:prstGeom prst="bentArrow">
            <a:avLst/>
          </a:prstGeom>
          <a:solidFill>
            <a:srgbClr val="00C898"/>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38" name="文本框 3"/>
          <p:cNvSpPr txBox="1"/>
          <p:nvPr/>
        </p:nvSpPr>
        <p:spPr>
          <a:xfrm>
            <a:off x="1486694" y="428328"/>
            <a:ext cx="2160240" cy="646331"/>
          </a:xfrm>
          <a:prstGeom prst="rect">
            <a:avLst/>
          </a:prstGeom>
          <a:noFill/>
          <a:effectLst/>
        </p:spPr>
        <p:txBody>
          <a:bodyPr wrap="square" rtlCol="0">
            <a:spAutoFit/>
          </a:bodyPr>
          <a:lstStyle/>
          <a:p>
            <a:pPr algn="ctr"/>
            <a:r>
              <a:rPr lang="zh-CN" altLang="en-US" sz="3600" b="1" dirty="0">
                <a:gradFill flip="none" rotWithShape="1">
                  <a:gsLst>
                    <a:gs pos="0">
                      <a:srgbClr val="04B5EC"/>
                    </a:gs>
                    <a:gs pos="100000">
                      <a:srgbClr val="00C88A"/>
                    </a:gs>
                  </a:gsLst>
                  <a:lin ang="0" scaled="1"/>
                  <a:tileRect/>
                </a:gradFill>
                <a:latin typeface="微软雅黑" pitchFamily="34" charset="-122"/>
                <a:ea typeface="微软雅黑" pitchFamily="34" charset="-122"/>
              </a:rPr>
              <a:t>发展历程</a:t>
            </a:r>
          </a:p>
        </p:txBody>
      </p:sp>
      <p:sp>
        <p:nvSpPr>
          <p:cNvPr id="39" name="矩形 38"/>
          <p:cNvSpPr/>
          <p:nvPr/>
        </p:nvSpPr>
        <p:spPr>
          <a:xfrm>
            <a:off x="8063230" y="3581400"/>
            <a:ext cx="4126865" cy="398780"/>
          </a:xfrm>
          <a:prstGeom prst="rect">
            <a:avLst/>
          </a:prstGeom>
        </p:spPr>
        <p:txBody>
          <a:bodyPr wrap="square">
            <a:spAutoFit/>
          </a:bodyPr>
          <a:lstStyle/>
          <a:p>
            <a:pPr lvl="0" algn="ctr"/>
            <a:r>
              <a:rPr lang="zh-CN" altLang="en-US" sz="2000" b="1" dirty="0" smtClean="0">
                <a:solidFill>
                  <a:srgbClr val="00A1DA"/>
                </a:solidFill>
                <a:latin typeface="微软雅黑" pitchFamily="34" charset="-122"/>
                <a:ea typeface="微软雅黑" pitchFamily="34" charset="-122"/>
              </a:rPr>
              <a:t>上海沪琼／印比网络科技有限公司</a:t>
            </a:r>
            <a:endParaRPr lang="zh-CN" altLang="en-US" sz="2000" b="1" dirty="0">
              <a:solidFill>
                <a:srgbClr val="00A1DA"/>
              </a:solidFill>
              <a:latin typeface="微软雅黑" pitchFamily="34" charset="-122"/>
              <a:ea typeface="微软雅黑" pitchFamily="34" charset="-122"/>
            </a:endParaRPr>
          </a:p>
        </p:txBody>
      </p:sp>
      <p:sp>
        <p:nvSpPr>
          <p:cNvPr id="40" name="矩形 39"/>
          <p:cNvSpPr/>
          <p:nvPr/>
        </p:nvSpPr>
        <p:spPr>
          <a:xfrm>
            <a:off x="9970225" y="3980405"/>
            <a:ext cx="2220188" cy="350865"/>
          </a:xfrm>
          <a:prstGeom prst="rect">
            <a:avLst/>
          </a:prstGeom>
        </p:spPr>
        <p:txBody>
          <a:bodyPr wrap="square">
            <a:spAutoFit/>
          </a:bodyPr>
          <a:lstStyle/>
          <a:p>
            <a:pPr>
              <a:lnSpc>
                <a:spcPct val="120000"/>
              </a:lnSpc>
            </a:pPr>
            <a:r>
              <a:rPr lang="zh-CN" altLang="en-US" sz="1400" dirty="0" smtClean="0">
                <a:solidFill>
                  <a:schemeClr val="tx1">
                    <a:lumMod val="75000"/>
                    <a:lumOff val="25000"/>
                  </a:schemeClr>
                </a:solidFill>
                <a:latin typeface="微软雅黑" pitchFamily="34" charset="-122"/>
                <a:ea typeface="微软雅黑" pitchFamily="34" charset="-122"/>
              </a:rPr>
              <a:t>期待和您合作！</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41" name="矩形 40"/>
          <p:cNvSpPr/>
          <p:nvPr/>
        </p:nvSpPr>
        <p:spPr>
          <a:xfrm>
            <a:off x="929680" y="4971095"/>
            <a:ext cx="1302851" cy="400110"/>
          </a:xfrm>
          <a:prstGeom prst="rect">
            <a:avLst/>
          </a:prstGeom>
        </p:spPr>
        <p:txBody>
          <a:bodyPr wrap="square">
            <a:spAutoFit/>
          </a:bodyPr>
          <a:lstStyle/>
          <a:p>
            <a:pPr lvl="0"/>
            <a:r>
              <a:rPr lang="en-US" altLang="zh-CN" sz="2000" b="1" dirty="0" smtClean="0">
                <a:solidFill>
                  <a:srgbClr val="00A1DA"/>
                </a:solidFill>
                <a:latin typeface="微软雅黑" pitchFamily="34" charset="-122"/>
                <a:ea typeface="微软雅黑" pitchFamily="34" charset="-122"/>
              </a:rPr>
              <a:t>2013</a:t>
            </a:r>
            <a:r>
              <a:rPr lang="zh-CN" altLang="en-US" sz="2000" b="1" dirty="0" smtClean="0">
                <a:solidFill>
                  <a:srgbClr val="00A1DA"/>
                </a:solidFill>
                <a:latin typeface="微软雅黑" pitchFamily="34" charset="-122"/>
                <a:ea typeface="微软雅黑" pitchFamily="34" charset="-122"/>
              </a:rPr>
              <a:t>年</a:t>
            </a:r>
            <a:endParaRPr lang="zh-CN" altLang="en-US" sz="2000" b="1" dirty="0">
              <a:solidFill>
                <a:srgbClr val="00A1DA"/>
              </a:solidFill>
              <a:latin typeface="微软雅黑" pitchFamily="34" charset="-122"/>
              <a:ea typeface="微软雅黑" pitchFamily="34" charset="-122"/>
            </a:endParaRPr>
          </a:p>
        </p:txBody>
      </p:sp>
      <p:sp>
        <p:nvSpPr>
          <p:cNvPr id="42" name="矩形 41"/>
          <p:cNvSpPr/>
          <p:nvPr/>
        </p:nvSpPr>
        <p:spPr>
          <a:xfrm>
            <a:off x="922690" y="5297374"/>
            <a:ext cx="2220188" cy="350865"/>
          </a:xfrm>
          <a:prstGeom prst="rect">
            <a:avLst/>
          </a:prstGeom>
        </p:spPr>
        <p:txBody>
          <a:bodyPr wrap="square">
            <a:spAutoFit/>
          </a:bodyPr>
          <a:lstStyle/>
          <a:p>
            <a:pPr>
              <a:lnSpc>
                <a:spcPct val="120000"/>
              </a:lnSpc>
            </a:pPr>
            <a:r>
              <a:rPr lang="zh-CN" altLang="en-US" sz="1400" dirty="0" smtClean="0">
                <a:solidFill>
                  <a:schemeClr val="tx1">
                    <a:lumMod val="75000"/>
                    <a:lumOff val="25000"/>
                  </a:schemeClr>
                </a:solidFill>
                <a:latin typeface="微软雅黑" pitchFamily="34" charset="-122"/>
                <a:ea typeface="微软雅黑" pitchFamily="34" charset="-122"/>
              </a:rPr>
              <a:t>公司在上海成立</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43" name="矩形 42"/>
          <p:cNvSpPr/>
          <p:nvPr/>
        </p:nvSpPr>
        <p:spPr>
          <a:xfrm>
            <a:off x="2213764" y="2105633"/>
            <a:ext cx="1302851" cy="400110"/>
          </a:xfrm>
          <a:prstGeom prst="rect">
            <a:avLst/>
          </a:prstGeom>
        </p:spPr>
        <p:txBody>
          <a:bodyPr wrap="square">
            <a:spAutoFit/>
          </a:bodyPr>
          <a:lstStyle/>
          <a:p>
            <a:pPr lvl="0"/>
            <a:r>
              <a:rPr lang="en-US" altLang="zh-CN" sz="2000" b="1" dirty="0" smtClean="0">
                <a:solidFill>
                  <a:srgbClr val="00A1DA"/>
                </a:solidFill>
                <a:latin typeface="微软雅黑" pitchFamily="34" charset="-122"/>
                <a:ea typeface="微软雅黑" pitchFamily="34" charset="-122"/>
              </a:rPr>
              <a:t>2014</a:t>
            </a:r>
            <a:r>
              <a:rPr lang="zh-CN" altLang="en-US" sz="2000" b="1" dirty="0" smtClean="0">
                <a:solidFill>
                  <a:srgbClr val="00A1DA"/>
                </a:solidFill>
                <a:latin typeface="微软雅黑" pitchFamily="34" charset="-122"/>
                <a:ea typeface="微软雅黑" pitchFamily="34" charset="-122"/>
              </a:rPr>
              <a:t>年</a:t>
            </a:r>
            <a:endParaRPr lang="zh-CN" altLang="en-US" sz="2000" b="1" dirty="0">
              <a:solidFill>
                <a:srgbClr val="00A1DA"/>
              </a:solidFill>
              <a:latin typeface="微软雅黑" pitchFamily="34" charset="-122"/>
              <a:ea typeface="微软雅黑" pitchFamily="34" charset="-122"/>
            </a:endParaRPr>
          </a:p>
        </p:txBody>
      </p:sp>
      <p:sp>
        <p:nvSpPr>
          <p:cNvPr id="44" name="矩形 43"/>
          <p:cNvSpPr/>
          <p:nvPr/>
        </p:nvSpPr>
        <p:spPr>
          <a:xfrm>
            <a:off x="2206774" y="2431912"/>
            <a:ext cx="2220188" cy="1363065"/>
          </a:xfrm>
          <a:prstGeom prst="rect">
            <a:avLst/>
          </a:prstGeom>
        </p:spPr>
        <p:txBody>
          <a:bodyPr wrap="square">
            <a:spAutoFit/>
          </a:bodyPr>
          <a:lstStyle/>
          <a:p>
            <a:pPr>
              <a:lnSpc>
                <a:spcPct val="120000"/>
              </a:lnSpc>
            </a:pPr>
            <a:r>
              <a:rPr lang="zh-CN" altLang="en-US" sz="1400" dirty="0">
                <a:solidFill>
                  <a:schemeClr val="tx1">
                    <a:lumMod val="75000"/>
                    <a:lumOff val="25000"/>
                  </a:schemeClr>
                </a:solidFill>
                <a:latin typeface="微软雅黑" pitchFamily="34" charset="-122"/>
                <a:ea typeface="微软雅黑" pitchFamily="34" charset="-122"/>
              </a:rPr>
              <a:t>公司团队组建完成</a:t>
            </a:r>
            <a:r>
              <a:rPr lang="en-US" altLang="zh-CN" sz="1400" dirty="0">
                <a:solidFill>
                  <a:schemeClr val="tx1">
                    <a:lumMod val="75000"/>
                    <a:lumOff val="25000"/>
                  </a:schemeClr>
                </a:solidFill>
                <a:latin typeface="微软雅黑" pitchFamily="34" charset="-122"/>
                <a:ea typeface="微软雅黑" pitchFamily="34" charset="-122"/>
              </a:rPr>
              <a:t>,</a:t>
            </a:r>
            <a:r>
              <a:rPr lang="zh-CN" altLang="en-US" sz="1400" dirty="0">
                <a:solidFill>
                  <a:schemeClr val="tx1">
                    <a:lumMod val="75000"/>
                    <a:lumOff val="25000"/>
                  </a:schemeClr>
                </a:solidFill>
                <a:latin typeface="微软雅黑" pitchFamily="34" charset="-122"/>
                <a:ea typeface="微软雅黑" pitchFamily="34" charset="-122"/>
              </a:rPr>
              <a:t>资深设计师、资深网络编程人员、资深网络安全、营销人员加入</a:t>
            </a:r>
            <a:r>
              <a:rPr lang="en-US" altLang="zh-CN" sz="1400" dirty="0">
                <a:solidFill>
                  <a:schemeClr val="tx1">
                    <a:lumMod val="75000"/>
                    <a:lumOff val="25000"/>
                  </a:schemeClr>
                </a:solidFill>
                <a:latin typeface="微软雅黑" pitchFamily="34" charset="-122"/>
                <a:ea typeface="微软雅黑" pitchFamily="34" charset="-122"/>
              </a:rPr>
              <a:t>.</a:t>
            </a:r>
            <a:endParaRPr lang="zh-CN" altLang="en-US" sz="1400" dirty="0">
              <a:solidFill>
                <a:schemeClr val="tx1">
                  <a:lumMod val="75000"/>
                  <a:lumOff val="25000"/>
                </a:schemeClr>
              </a:solidFill>
              <a:latin typeface="微软雅黑" pitchFamily="34" charset="-122"/>
              <a:ea typeface="微软雅黑" pitchFamily="34" charset="-122"/>
            </a:endParaRPr>
          </a:p>
          <a:p>
            <a:pPr>
              <a:lnSpc>
                <a:spcPct val="120000"/>
              </a:lnSpc>
            </a:pP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45" name="矩形 44"/>
          <p:cNvSpPr/>
          <p:nvPr/>
        </p:nvSpPr>
        <p:spPr>
          <a:xfrm>
            <a:off x="3377952" y="4943872"/>
            <a:ext cx="1302851" cy="400110"/>
          </a:xfrm>
          <a:prstGeom prst="rect">
            <a:avLst/>
          </a:prstGeom>
        </p:spPr>
        <p:txBody>
          <a:bodyPr wrap="square">
            <a:spAutoFit/>
          </a:bodyPr>
          <a:lstStyle/>
          <a:p>
            <a:pPr lvl="0"/>
            <a:r>
              <a:rPr lang="en-US" altLang="zh-CN" sz="2000" b="1" dirty="0" smtClean="0">
                <a:solidFill>
                  <a:srgbClr val="00A1DA"/>
                </a:solidFill>
                <a:latin typeface="微软雅黑" pitchFamily="34" charset="-122"/>
                <a:ea typeface="微软雅黑" pitchFamily="34" charset="-122"/>
              </a:rPr>
              <a:t>2015</a:t>
            </a:r>
            <a:r>
              <a:rPr lang="zh-CN" altLang="en-US" sz="2000" b="1" dirty="0" smtClean="0">
                <a:solidFill>
                  <a:srgbClr val="00A1DA"/>
                </a:solidFill>
                <a:latin typeface="微软雅黑" pitchFamily="34" charset="-122"/>
                <a:ea typeface="微软雅黑" pitchFamily="34" charset="-122"/>
              </a:rPr>
              <a:t>年</a:t>
            </a:r>
            <a:endParaRPr lang="zh-CN" altLang="en-US" sz="2000" b="1" dirty="0">
              <a:solidFill>
                <a:srgbClr val="00A1DA"/>
              </a:solidFill>
              <a:latin typeface="微软雅黑" pitchFamily="34" charset="-122"/>
              <a:ea typeface="微软雅黑" pitchFamily="34" charset="-122"/>
            </a:endParaRPr>
          </a:p>
        </p:txBody>
      </p:sp>
      <p:sp>
        <p:nvSpPr>
          <p:cNvPr id="46" name="矩形 45"/>
          <p:cNvSpPr/>
          <p:nvPr/>
        </p:nvSpPr>
        <p:spPr>
          <a:xfrm>
            <a:off x="3370962" y="5270151"/>
            <a:ext cx="2220188" cy="350865"/>
          </a:xfrm>
          <a:prstGeom prst="rect">
            <a:avLst/>
          </a:prstGeom>
        </p:spPr>
        <p:txBody>
          <a:bodyPr wrap="square">
            <a:spAutoFit/>
          </a:bodyPr>
          <a:lstStyle/>
          <a:p>
            <a:pPr>
              <a:lnSpc>
                <a:spcPct val="120000"/>
              </a:lnSpc>
            </a:pPr>
            <a:r>
              <a:rPr lang="zh-CN" altLang="en-US" sz="1400" dirty="0" smtClean="0">
                <a:solidFill>
                  <a:schemeClr val="tx1">
                    <a:lumMod val="75000"/>
                    <a:lumOff val="25000"/>
                  </a:schemeClr>
                </a:solidFill>
                <a:latin typeface="微软雅黑" pitchFamily="34" charset="-122"/>
                <a:ea typeface="微软雅黑" pitchFamily="34" charset="-122"/>
              </a:rPr>
              <a:t>业务拓展至企事业单位</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47" name="矩形 46"/>
          <p:cNvSpPr/>
          <p:nvPr/>
        </p:nvSpPr>
        <p:spPr>
          <a:xfrm>
            <a:off x="4553685" y="2121749"/>
            <a:ext cx="1302851" cy="400110"/>
          </a:xfrm>
          <a:prstGeom prst="rect">
            <a:avLst/>
          </a:prstGeom>
        </p:spPr>
        <p:txBody>
          <a:bodyPr wrap="square">
            <a:spAutoFit/>
          </a:bodyPr>
          <a:lstStyle/>
          <a:p>
            <a:pPr lvl="0"/>
            <a:r>
              <a:rPr lang="en-US" altLang="zh-CN" sz="2000" b="1" dirty="0" smtClean="0">
                <a:solidFill>
                  <a:srgbClr val="00A1DA"/>
                </a:solidFill>
                <a:latin typeface="微软雅黑" pitchFamily="34" charset="-122"/>
                <a:ea typeface="微软雅黑" pitchFamily="34" charset="-122"/>
              </a:rPr>
              <a:t>2016</a:t>
            </a:r>
            <a:r>
              <a:rPr lang="zh-CN" altLang="en-US" sz="2000" b="1" dirty="0" smtClean="0">
                <a:solidFill>
                  <a:srgbClr val="00A1DA"/>
                </a:solidFill>
                <a:latin typeface="微软雅黑" pitchFamily="34" charset="-122"/>
                <a:ea typeface="微软雅黑" pitchFamily="34" charset="-122"/>
              </a:rPr>
              <a:t>年</a:t>
            </a:r>
            <a:endParaRPr lang="zh-CN" altLang="en-US" sz="2000" b="1" dirty="0">
              <a:solidFill>
                <a:srgbClr val="00A1DA"/>
              </a:solidFill>
              <a:latin typeface="微软雅黑" pitchFamily="34" charset="-122"/>
              <a:ea typeface="微软雅黑" pitchFamily="34" charset="-122"/>
            </a:endParaRPr>
          </a:p>
        </p:txBody>
      </p:sp>
      <p:sp>
        <p:nvSpPr>
          <p:cNvPr id="48" name="矩形 47"/>
          <p:cNvSpPr/>
          <p:nvPr/>
        </p:nvSpPr>
        <p:spPr>
          <a:xfrm>
            <a:off x="4546695" y="2448028"/>
            <a:ext cx="2220188" cy="609398"/>
          </a:xfrm>
          <a:prstGeom prst="rect">
            <a:avLst/>
          </a:prstGeom>
        </p:spPr>
        <p:txBody>
          <a:bodyPr wrap="square">
            <a:spAutoFit/>
          </a:bodyPr>
          <a:lstStyle/>
          <a:p>
            <a:pPr>
              <a:lnSpc>
                <a:spcPct val="120000"/>
              </a:lnSpc>
            </a:pPr>
            <a:r>
              <a:rPr lang="zh-CN" altLang="en-US" sz="1400" dirty="0" smtClean="0">
                <a:solidFill>
                  <a:schemeClr val="tx1">
                    <a:lumMod val="75000"/>
                    <a:lumOff val="25000"/>
                  </a:schemeClr>
                </a:solidFill>
                <a:latin typeface="微软雅黑" pitchFamily="34" charset="-122"/>
                <a:ea typeface="微软雅黑" pitchFamily="34" charset="-122"/>
              </a:rPr>
              <a:t>和上海各大中小学展开合作、教育局合作等</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49" name="矩形 48"/>
          <p:cNvSpPr/>
          <p:nvPr/>
        </p:nvSpPr>
        <p:spPr>
          <a:xfrm>
            <a:off x="5970240" y="4943872"/>
            <a:ext cx="1302851" cy="400110"/>
          </a:xfrm>
          <a:prstGeom prst="rect">
            <a:avLst/>
          </a:prstGeom>
        </p:spPr>
        <p:txBody>
          <a:bodyPr wrap="square">
            <a:spAutoFit/>
          </a:bodyPr>
          <a:lstStyle/>
          <a:p>
            <a:pPr lvl="0"/>
            <a:r>
              <a:rPr lang="en-US" altLang="zh-CN" sz="2000" b="1" dirty="0" smtClean="0">
                <a:solidFill>
                  <a:srgbClr val="00A1DA"/>
                </a:solidFill>
                <a:latin typeface="微软雅黑" pitchFamily="34" charset="-122"/>
                <a:ea typeface="微软雅黑" pitchFamily="34" charset="-122"/>
              </a:rPr>
              <a:t>2017</a:t>
            </a:r>
            <a:r>
              <a:rPr lang="zh-CN" altLang="en-US" sz="2000" b="1" dirty="0" smtClean="0">
                <a:solidFill>
                  <a:srgbClr val="00A1DA"/>
                </a:solidFill>
                <a:latin typeface="微软雅黑" pitchFamily="34" charset="-122"/>
                <a:ea typeface="微软雅黑" pitchFamily="34" charset="-122"/>
              </a:rPr>
              <a:t>年</a:t>
            </a:r>
            <a:endParaRPr lang="zh-CN" altLang="en-US" sz="2000" b="1" dirty="0">
              <a:solidFill>
                <a:srgbClr val="00A1DA"/>
              </a:solidFill>
              <a:latin typeface="微软雅黑" pitchFamily="34" charset="-122"/>
              <a:ea typeface="微软雅黑" pitchFamily="34" charset="-122"/>
            </a:endParaRPr>
          </a:p>
        </p:txBody>
      </p:sp>
      <p:sp>
        <p:nvSpPr>
          <p:cNvPr id="50" name="矩形 49"/>
          <p:cNvSpPr/>
          <p:nvPr/>
        </p:nvSpPr>
        <p:spPr>
          <a:xfrm>
            <a:off x="5963250" y="5270151"/>
            <a:ext cx="2220188" cy="1384995"/>
          </a:xfrm>
          <a:prstGeom prst="rect">
            <a:avLst/>
          </a:prstGeom>
        </p:spPr>
        <p:txBody>
          <a:bodyPr wrap="square">
            <a:spAutoFit/>
          </a:bodyPr>
          <a:lstStyle/>
          <a:p>
            <a:pPr>
              <a:lnSpc>
                <a:spcPct val="120000"/>
              </a:lnSpc>
            </a:pPr>
            <a:r>
              <a:rPr lang="zh-CN" altLang="en-US" sz="1400" dirty="0" smtClean="0">
                <a:solidFill>
                  <a:schemeClr val="tx1">
                    <a:lumMod val="75000"/>
                    <a:lumOff val="25000"/>
                  </a:schemeClr>
                </a:solidFill>
                <a:latin typeface="微软雅黑" pitchFamily="34" charset="-122"/>
                <a:ea typeface="微软雅黑" pitchFamily="34" charset="-122"/>
              </a:rPr>
              <a:t>和上海电信合作推广智慧教育</a:t>
            </a:r>
            <a:r>
              <a:rPr lang="en-US" altLang="zh-CN" sz="1400" dirty="0" smtClean="0">
                <a:solidFill>
                  <a:schemeClr val="tx1">
                    <a:lumMod val="75000"/>
                    <a:lumOff val="25000"/>
                  </a:schemeClr>
                </a:solidFill>
                <a:latin typeface="微软雅黑" pitchFamily="34" charset="-122"/>
                <a:ea typeface="微软雅黑" pitchFamily="34" charset="-122"/>
              </a:rPr>
              <a:t>-</a:t>
            </a:r>
            <a:r>
              <a:rPr lang="zh-CN" altLang="en-US" sz="1400" dirty="0" smtClean="0">
                <a:solidFill>
                  <a:schemeClr val="tx1">
                    <a:lumMod val="75000"/>
                    <a:lumOff val="25000"/>
                  </a:schemeClr>
                </a:solidFill>
                <a:latin typeface="微软雅黑" pitchFamily="34" charset="-122"/>
                <a:ea typeface="微软雅黑" pitchFamily="34" charset="-122"/>
              </a:rPr>
              <a:t>共享课堂等</a:t>
            </a:r>
            <a:r>
              <a:rPr lang="en-US" altLang="zh-CN" sz="1400" dirty="0" smtClean="0">
                <a:solidFill>
                  <a:schemeClr val="tx1">
                    <a:lumMod val="75000"/>
                    <a:lumOff val="25000"/>
                  </a:schemeClr>
                </a:solidFill>
                <a:latin typeface="微软雅黑" pitchFamily="34" charset="-122"/>
                <a:ea typeface="微软雅黑" pitchFamily="34" charset="-122"/>
              </a:rPr>
              <a:t>.</a:t>
            </a:r>
          </a:p>
          <a:p>
            <a:pPr>
              <a:lnSpc>
                <a:spcPct val="120000"/>
              </a:lnSpc>
            </a:pPr>
            <a:r>
              <a:rPr lang="zh-CN" altLang="en-US" sz="1400" dirty="0" smtClean="0">
                <a:solidFill>
                  <a:schemeClr val="tx1">
                    <a:lumMod val="75000"/>
                    <a:lumOff val="25000"/>
                  </a:schemeClr>
                </a:solidFill>
                <a:latin typeface="微软雅黑" pitchFamily="34" charset="-122"/>
                <a:ea typeface="微软雅黑" pitchFamily="34" charset="-122"/>
              </a:rPr>
              <a:t>和成都金虎科技和深圳浩雄科技共同合作推广智慧教育软件</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51" name="矩形 50"/>
          <p:cNvSpPr/>
          <p:nvPr/>
        </p:nvSpPr>
        <p:spPr>
          <a:xfrm>
            <a:off x="7218561" y="2105633"/>
            <a:ext cx="1302851" cy="400110"/>
          </a:xfrm>
          <a:prstGeom prst="rect">
            <a:avLst/>
          </a:prstGeom>
        </p:spPr>
        <p:txBody>
          <a:bodyPr wrap="square">
            <a:spAutoFit/>
          </a:bodyPr>
          <a:lstStyle/>
          <a:p>
            <a:pPr lvl="0"/>
            <a:r>
              <a:rPr lang="en-US" altLang="zh-CN" sz="2000" b="1" dirty="0" smtClean="0">
                <a:solidFill>
                  <a:srgbClr val="00A1DA"/>
                </a:solidFill>
                <a:latin typeface="微软雅黑" pitchFamily="34" charset="-122"/>
                <a:ea typeface="微软雅黑" pitchFamily="34" charset="-122"/>
              </a:rPr>
              <a:t>2018</a:t>
            </a:r>
            <a:r>
              <a:rPr lang="zh-CN" altLang="en-US" sz="2000" b="1" dirty="0" smtClean="0">
                <a:solidFill>
                  <a:srgbClr val="00A1DA"/>
                </a:solidFill>
                <a:latin typeface="微软雅黑" pitchFamily="34" charset="-122"/>
                <a:ea typeface="微软雅黑" pitchFamily="34" charset="-122"/>
              </a:rPr>
              <a:t>年</a:t>
            </a:r>
            <a:endParaRPr lang="zh-CN" altLang="en-US" sz="2000" b="1" dirty="0">
              <a:solidFill>
                <a:srgbClr val="00A1DA"/>
              </a:solidFill>
              <a:latin typeface="微软雅黑" pitchFamily="34" charset="-122"/>
              <a:ea typeface="微软雅黑" pitchFamily="34" charset="-122"/>
            </a:endParaRPr>
          </a:p>
        </p:txBody>
      </p:sp>
      <p:sp>
        <p:nvSpPr>
          <p:cNvPr id="52" name="矩形 51"/>
          <p:cNvSpPr/>
          <p:nvPr/>
        </p:nvSpPr>
        <p:spPr>
          <a:xfrm>
            <a:off x="7211571" y="2431912"/>
            <a:ext cx="2220188" cy="867930"/>
          </a:xfrm>
          <a:prstGeom prst="rect">
            <a:avLst/>
          </a:prstGeom>
        </p:spPr>
        <p:txBody>
          <a:bodyPr wrap="square">
            <a:spAutoFit/>
          </a:bodyPr>
          <a:lstStyle/>
          <a:p>
            <a:pPr>
              <a:lnSpc>
                <a:spcPct val="120000"/>
              </a:lnSpc>
            </a:pPr>
            <a:r>
              <a:rPr lang="zh-CN" altLang="en-US" sz="1400" dirty="0" smtClean="0">
                <a:solidFill>
                  <a:schemeClr val="tx1">
                    <a:lumMod val="75000"/>
                    <a:lumOff val="25000"/>
                  </a:schemeClr>
                </a:solidFill>
                <a:latin typeface="微软雅黑" pitchFamily="34" charset="-122"/>
                <a:ea typeface="微软雅黑" pitchFamily="34" charset="-122"/>
              </a:rPr>
              <a:t>开发墓园业务管理系统</a:t>
            </a:r>
            <a:r>
              <a:rPr lang="en-US" altLang="zh-CN" sz="1400" dirty="0" smtClean="0">
                <a:solidFill>
                  <a:schemeClr val="tx1">
                    <a:lumMod val="75000"/>
                    <a:lumOff val="25000"/>
                  </a:schemeClr>
                </a:solidFill>
                <a:latin typeface="微软雅黑" pitchFamily="34" charset="-122"/>
                <a:ea typeface="微软雅黑" pitchFamily="34" charset="-122"/>
              </a:rPr>
              <a:t>.</a:t>
            </a:r>
          </a:p>
          <a:p>
            <a:pPr>
              <a:lnSpc>
                <a:spcPct val="120000"/>
              </a:lnSpc>
            </a:pPr>
            <a:r>
              <a:rPr lang="zh-CN" altLang="en-US" sz="1400" dirty="0" smtClean="0">
                <a:solidFill>
                  <a:schemeClr val="tx1">
                    <a:lumMod val="75000"/>
                    <a:lumOff val="25000"/>
                  </a:schemeClr>
                </a:solidFill>
                <a:latin typeface="微软雅黑" pitchFamily="34" charset="-122"/>
                <a:ea typeface="微软雅黑" pitchFamily="34" charset="-122"/>
              </a:rPr>
              <a:t>开展和金融领域合作软件开发和网站建设</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53" name="圆角右箭头 52"/>
          <p:cNvSpPr/>
          <p:nvPr/>
        </p:nvSpPr>
        <p:spPr>
          <a:xfrm rot="16200000" flipH="1" flipV="1">
            <a:off x="726282" y="3657017"/>
            <a:ext cx="709612" cy="2162175"/>
          </a:xfrm>
          <a:prstGeom prst="bentArrow">
            <a:avLst/>
          </a:prstGeom>
          <a:solidFill>
            <a:srgbClr val="92D050"/>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childTnLst>
                                </p:cTn>
                              </p:par>
                            </p:childTnLst>
                          </p:cTn>
                        </p:par>
                        <p:par>
                          <p:cTn id="9" fill="hold">
                            <p:stCondLst>
                              <p:cond delay="650"/>
                            </p:stCondLst>
                            <p:childTnLst>
                              <p:par>
                                <p:cTn id="10" presetID="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0-#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150"/>
                            </p:stCondLst>
                            <p:childTnLst>
                              <p:par>
                                <p:cTn id="15" presetID="23" presetClass="entr" presetSubtype="16" fill="hold" grpId="0" nodeType="afterEffect">
                                  <p:stCondLst>
                                    <p:cond delay="0"/>
                                  </p:stCondLst>
                                  <p:iterate type="lt">
                                    <p:tmPct val="10000"/>
                                  </p:iterate>
                                  <p:childTnLst>
                                    <p:set>
                                      <p:cBhvr>
                                        <p:cTn id="16" dur="1" fill="hold">
                                          <p:stCondLst>
                                            <p:cond delay="0"/>
                                          </p:stCondLst>
                                        </p:cTn>
                                        <p:tgtEl>
                                          <p:spTgt spid="39"/>
                                        </p:tgtEl>
                                        <p:attrNameLst>
                                          <p:attrName>style.visibility</p:attrName>
                                        </p:attrNameLst>
                                      </p:cBhvr>
                                      <p:to>
                                        <p:strVal val="visible"/>
                                      </p:to>
                                    </p:set>
                                    <p:anim calcmode="lin" valueType="num">
                                      <p:cBhvr>
                                        <p:cTn id="17" dur="250" fill="hold"/>
                                        <p:tgtEl>
                                          <p:spTgt spid="39"/>
                                        </p:tgtEl>
                                        <p:attrNameLst>
                                          <p:attrName>ppt_w</p:attrName>
                                        </p:attrNameLst>
                                      </p:cBhvr>
                                      <p:tavLst>
                                        <p:tav tm="0">
                                          <p:val>
                                            <p:fltVal val="0"/>
                                          </p:val>
                                        </p:tav>
                                        <p:tav tm="100000">
                                          <p:val>
                                            <p:strVal val="#ppt_w"/>
                                          </p:val>
                                        </p:tav>
                                      </p:tavLst>
                                    </p:anim>
                                    <p:anim calcmode="lin" valueType="num">
                                      <p:cBhvr>
                                        <p:cTn id="18" dur="250" fill="hold"/>
                                        <p:tgtEl>
                                          <p:spTgt spid="39"/>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14" presetClass="entr" presetSubtype="10"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randombar(horizontal)">
                                      <p:cBhvr>
                                        <p:cTn id="22" dur="250"/>
                                        <p:tgtEl>
                                          <p:spTgt spid="40"/>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500" fill="hold"/>
                                        <p:tgtEl>
                                          <p:spTgt spid="53"/>
                                        </p:tgtEl>
                                        <p:attrNameLst>
                                          <p:attrName>ppt_x</p:attrName>
                                        </p:attrNameLst>
                                      </p:cBhvr>
                                      <p:tavLst>
                                        <p:tav tm="0">
                                          <p:val>
                                            <p:strVal val="0-#ppt_w/2"/>
                                          </p:val>
                                        </p:tav>
                                        <p:tav tm="100000">
                                          <p:val>
                                            <p:strVal val="#ppt_x"/>
                                          </p:val>
                                        </p:tav>
                                      </p:tavLst>
                                    </p:anim>
                                    <p:anim calcmode="lin" valueType="num">
                                      <p:cBhvr additive="base">
                                        <p:cTn id="27" dur="500" fill="hold"/>
                                        <p:tgtEl>
                                          <p:spTgt spid="53"/>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3" presetClass="entr" presetSubtype="16" fill="hold" grpId="0" nodeType="afterEffect">
                                  <p:stCondLst>
                                    <p:cond delay="0"/>
                                  </p:stCondLst>
                                  <p:iterate type="lt">
                                    <p:tmPct val="10000"/>
                                  </p:iterate>
                                  <p:childTnLst>
                                    <p:set>
                                      <p:cBhvr>
                                        <p:cTn id="30" dur="1" fill="hold">
                                          <p:stCondLst>
                                            <p:cond delay="0"/>
                                          </p:stCondLst>
                                        </p:cTn>
                                        <p:tgtEl>
                                          <p:spTgt spid="41"/>
                                        </p:tgtEl>
                                        <p:attrNameLst>
                                          <p:attrName>style.visibility</p:attrName>
                                        </p:attrNameLst>
                                      </p:cBhvr>
                                      <p:to>
                                        <p:strVal val="visible"/>
                                      </p:to>
                                    </p:set>
                                    <p:anim calcmode="lin" valueType="num">
                                      <p:cBhvr>
                                        <p:cTn id="31" dur="250" fill="hold"/>
                                        <p:tgtEl>
                                          <p:spTgt spid="41"/>
                                        </p:tgtEl>
                                        <p:attrNameLst>
                                          <p:attrName>ppt_w</p:attrName>
                                        </p:attrNameLst>
                                      </p:cBhvr>
                                      <p:tavLst>
                                        <p:tav tm="0">
                                          <p:val>
                                            <p:fltVal val="0"/>
                                          </p:val>
                                        </p:tav>
                                        <p:tav tm="100000">
                                          <p:val>
                                            <p:strVal val="#ppt_w"/>
                                          </p:val>
                                        </p:tav>
                                      </p:tavLst>
                                    </p:anim>
                                    <p:anim calcmode="lin" valueType="num">
                                      <p:cBhvr>
                                        <p:cTn id="32" dur="250" fill="hold"/>
                                        <p:tgtEl>
                                          <p:spTgt spid="41"/>
                                        </p:tgtEl>
                                        <p:attrNameLst>
                                          <p:attrName>ppt_h</p:attrName>
                                        </p:attrNameLst>
                                      </p:cBhvr>
                                      <p:tavLst>
                                        <p:tav tm="0">
                                          <p:val>
                                            <p:fltVal val="0"/>
                                          </p:val>
                                        </p:tav>
                                        <p:tav tm="100000">
                                          <p:val>
                                            <p:strVal val="#ppt_h"/>
                                          </p:val>
                                        </p:tav>
                                      </p:tavLst>
                                    </p:anim>
                                  </p:childTnLst>
                                </p:cTn>
                              </p:par>
                            </p:childTnLst>
                          </p:cTn>
                        </p:par>
                        <p:par>
                          <p:cTn id="33" fill="hold">
                            <p:stCondLst>
                              <p:cond delay="2850"/>
                            </p:stCondLst>
                            <p:childTnLst>
                              <p:par>
                                <p:cTn id="34" presetID="14" presetClass="entr" presetSubtype="10"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randombar(horizontal)">
                                      <p:cBhvr>
                                        <p:cTn id="36" dur="250"/>
                                        <p:tgtEl>
                                          <p:spTgt spid="42"/>
                                        </p:tgtEl>
                                      </p:cBhvr>
                                    </p:animEffect>
                                  </p:childTnLst>
                                </p:cTn>
                              </p:par>
                            </p:childTnLst>
                          </p:cTn>
                        </p:par>
                        <p:par>
                          <p:cTn id="37" fill="hold">
                            <p:stCondLst>
                              <p:cond delay="3350"/>
                            </p:stCondLst>
                            <p:childTnLst>
                              <p:par>
                                <p:cTn id="38" presetID="2" presetClass="entr" presetSubtype="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0-#ppt_w/2"/>
                                          </p:val>
                                        </p:tav>
                                        <p:tav tm="100000">
                                          <p:val>
                                            <p:strVal val="#ppt_x"/>
                                          </p:val>
                                        </p:tav>
                                      </p:tavLst>
                                    </p:anim>
                                    <p:anim calcmode="lin" valueType="num">
                                      <p:cBhvr additive="base">
                                        <p:cTn id="41" dur="500" fill="hold"/>
                                        <p:tgtEl>
                                          <p:spTgt spid="23"/>
                                        </p:tgtEl>
                                        <p:attrNameLst>
                                          <p:attrName>ppt_y</p:attrName>
                                        </p:attrNameLst>
                                      </p:cBhvr>
                                      <p:tavLst>
                                        <p:tav tm="0">
                                          <p:val>
                                            <p:strVal val="#ppt_y"/>
                                          </p:val>
                                        </p:tav>
                                        <p:tav tm="100000">
                                          <p:val>
                                            <p:strVal val="#ppt_y"/>
                                          </p:val>
                                        </p:tav>
                                      </p:tavLst>
                                    </p:anim>
                                  </p:childTnLst>
                                </p:cTn>
                              </p:par>
                            </p:childTnLst>
                          </p:cTn>
                        </p:par>
                        <p:par>
                          <p:cTn id="42" fill="hold">
                            <p:stCondLst>
                              <p:cond delay="3850"/>
                            </p:stCondLst>
                            <p:childTnLst>
                              <p:par>
                                <p:cTn id="43" presetID="23" presetClass="entr" presetSubtype="16" fill="hold" grpId="0" nodeType="afterEffect">
                                  <p:stCondLst>
                                    <p:cond delay="0"/>
                                  </p:stCondLst>
                                  <p:iterate type="lt">
                                    <p:tmPct val="10000"/>
                                  </p:iterate>
                                  <p:childTnLst>
                                    <p:set>
                                      <p:cBhvr>
                                        <p:cTn id="44" dur="1" fill="hold">
                                          <p:stCondLst>
                                            <p:cond delay="0"/>
                                          </p:stCondLst>
                                        </p:cTn>
                                        <p:tgtEl>
                                          <p:spTgt spid="43"/>
                                        </p:tgtEl>
                                        <p:attrNameLst>
                                          <p:attrName>style.visibility</p:attrName>
                                        </p:attrNameLst>
                                      </p:cBhvr>
                                      <p:to>
                                        <p:strVal val="visible"/>
                                      </p:to>
                                    </p:set>
                                    <p:anim calcmode="lin" valueType="num">
                                      <p:cBhvr>
                                        <p:cTn id="45" dur="250" fill="hold"/>
                                        <p:tgtEl>
                                          <p:spTgt spid="43"/>
                                        </p:tgtEl>
                                        <p:attrNameLst>
                                          <p:attrName>ppt_w</p:attrName>
                                        </p:attrNameLst>
                                      </p:cBhvr>
                                      <p:tavLst>
                                        <p:tav tm="0">
                                          <p:val>
                                            <p:fltVal val="0"/>
                                          </p:val>
                                        </p:tav>
                                        <p:tav tm="100000">
                                          <p:val>
                                            <p:strVal val="#ppt_w"/>
                                          </p:val>
                                        </p:tav>
                                      </p:tavLst>
                                    </p:anim>
                                    <p:anim calcmode="lin" valueType="num">
                                      <p:cBhvr>
                                        <p:cTn id="46" dur="250" fill="hold"/>
                                        <p:tgtEl>
                                          <p:spTgt spid="43"/>
                                        </p:tgtEl>
                                        <p:attrNameLst>
                                          <p:attrName>ppt_h</p:attrName>
                                        </p:attrNameLst>
                                      </p:cBhvr>
                                      <p:tavLst>
                                        <p:tav tm="0">
                                          <p:val>
                                            <p:fltVal val="0"/>
                                          </p:val>
                                        </p:tav>
                                        <p:tav tm="100000">
                                          <p:val>
                                            <p:strVal val="#ppt_h"/>
                                          </p:val>
                                        </p:tav>
                                      </p:tavLst>
                                    </p:anim>
                                  </p:childTnLst>
                                </p:cTn>
                              </p:par>
                            </p:childTnLst>
                          </p:cTn>
                        </p:par>
                        <p:par>
                          <p:cTn id="47" fill="hold">
                            <p:stCondLst>
                              <p:cond delay="3950"/>
                            </p:stCondLst>
                            <p:childTnLst>
                              <p:par>
                                <p:cTn id="48" presetID="14" presetClass="entr" presetSubtype="10"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randombar(horizontal)">
                                      <p:cBhvr>
                                        <p:cTn id="50" dur="250"/>
                                        <p:tgtEl>
                                          <p:spTgt spid="44"/>
                                        </p:tgtEl>
                                      </p:cBhvr>
                                    </p:animEffect>
                                  </p:childTnLst>
                                </p:cTn>
                              </p:par>
                            </p:childTnLst>
                          </p:cTn>
                        </p:par>
                        <p:par>
                          <p:cTn id="51" fill="hold">
                            <p:stCondLst>
                              <p:cond delay="4450"/>
                            </p:stCondLst>
                            <p:childTnLst>
                              <p:par>
                                <p:cTn id="52" presetID="2" presetClass="entr" presetSubtype="8"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additive="base">
                                        <p:cTn id="54" dur="500" fill="hold"/>
                                        <p:tgtEl>
                                          <p:spTgt spid="36"/>
                                        </p:tgtEl>
                                        <p:attrNameLst>
                                          <p:attrName>ppt_x</p:attrName>
                                        </p:attrNameLst>
                                      </p:cBhvr>
                                      <p:tavLst>
                                        <p:tav tm="0">
                                          <p:val>
                                            <p:strVal val="0-#ppt_w/2"/>
                                          </p:val>
                                        </p:tav>
                                        <p:tav tm="100000">
                                          <p:val>
                                            <p:strVal val="#ppt_x"/>
                                          </p:val>
                                        </p:tav>
                                      </p:tavLst>
                                    </p:anim>
                                    <p:anim calcmode="lin" valueType="num">
                                      <p:cBhvr additive="base">
                                        <p:cTn id="55" dur="500" fill="hold"/>
                                        <p:tgtEl>
                                          <p:spTgt spid="36"/>
                                        </p:tgtEl>
                                        <p:attrNameLst>
                                          <p:attrName>ppt_y</p:attrName>
                                        </p:attrNameLst>
                                      </p:cBhvr>
                                      <p:tavLst>
                                        <p:tav tm="0">
                                          <p:val>
                                            <p:strVal val="#ppt_y"/>
                                          </p:val>
                                        </p:tav>
                                        <p:tav tm="100000">
                                          <p:val>
                                            <p:strVal val="#ppt_y"/>
                                          </p:val>
                                        </p:tav>
                                      </p:tavLst>
                                    </p:anim>
                                  </p:childTnLst>
                                </p:cTn>
                              </p:par>
                            </p:childTnLst>
                          </p:cTn>
                        </p:par>
                        <p:par>
                          <p:cTn id="56" fill="hold">
                            <p:stCondLst>
                              <p:cond delay="4950"/>
                            </p:stCondLst>
                            <p:childTnLst>
                              <p:par>
                                <p:cTn id="57" presetID="23" presetClass="entr" presetSubtype="16" fill="hold" grpId="0" nodeType="afterEffect">
                                  <p:stCondLst>
                                    <p:cond delay="0"/>
                                  </p:stCondLst>
                                  <p:iterate type="lt">
                                    <p:tmPct val="10000"/>
                                  </p:iterate>
                                  <p:childTnLst>
                                    <p:set>
                                      <p:cBhvr>
                                        <p:cTn id="58" dur="1" fill="hold">
                                          <p:stCondLst>
                                            <p:cond delay="0"/>
                                          </p:stCondLst>
                                        </p:cTn>
                                        <p:tgtEl>
                                          <p:spTgt spid="45"/>
                                        </p:tgtEl>
                                        <p:attrNameLst>
                                          <p:attrName>style.visibility</p:attrName>
                                        </p:attrNameLst>
                                      </p:cBhvr>
                                      <p:to>
                                        <p:strVal val="visible"/>
                                      </p:to>
                                    </p:set>
                                    <p:anim calcmode="lin" valueType="num">
                                      <p:cBhvr>
                                        <p:cTn id="59" dur="250" fill="hold"/>
                                        <p:tgtEl>
                                          <p:spTgt spid="45"/>
                                        </p:tgtEl>
                                        <p:attrNameLst>
                                          <p:attrName>ppt_w</p:attrName>
                                        </p:attrNameLst>
                                      </p:cBhvr>
                                      <p:tavLst>
                                        <p:tav tm="0">
                                          <p:val>
                                            <p:fltVal val="0"/>
                                          </p:val>
                                        </p:tav>
                                        <p:tav tm="100000">
                                          <p:val>
                                            <p:strVal val="#ppt_w"/>
                                          </p:val>
                                        </p:tav>
                                      </p:tavLst>
                                    </p:anim>
                                    <p:anim calcmode="lin" valueType="num">
                                      <p:cBhvr>
                                        <p:cTn id="60" dur="250" fill="hold"/>
                                        <p:tgtEl>
                                          <p:spTgt spid="45"/>
                                        </p:tgtEl>
                                        <p:attrNameLst>
                                          <p:attrName>ppt_h</p:attrName>
                                        </p:attrNameLst>
                                      </p:cBhvr>
                                      <p:tavLst>
                                        <p:tav tm="0">
                                          <p:val>
                                            <p:fltVal val="0"/>
                                          </p:val>
                                        </p:tav>
                                        <p:tav tm="100000">
                                          <p:val>
                                            <p:strVal val="#ppt_h"/>
                                          </p:val>
                                        </p:tav>
                                      </p:tavLst>
                                    </p:anim>
                                  </p:childTnLst>
                                </p:cTn>
                              </p:par>
                            </p:childTnLst>
                          </p:cTn>
                        </p:par>
                        <p:par>
                          <p:cTn id="61" fill="hold">
                            <p:stCondLst>
                              <p:cond delay="5050"/>
                            </p:stCondLst>
                            <p:childTnLst>
                              <p:par>
                                <p:cTn id="62" presetID="14" presetClass="entr" presetSubtype="10" fill="hold" grpId="0" nodeType="after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randombar(horizontal)">
                                      <p:cBhvr>
                                        <p:cTn id="64" dur="250"/>
                                        <p:tgtEl>
                                          <p:spTgt spid="46"/>
                                        </p:tgtEl>
                                      </p:cBhvr>
                                    </p:animEffect>
                                  </p:childTnLst>
                                </p:cTn>
                              </p:par>
                            </p:childTnLst>
                          </p:cTn>
                        </p:par>
                        <p:par>
                          <p:cTn id="65" fill="hold">
                            <p:stCondLst>
                              <p:cond delay="5550"/>
                            </p:stCondLst>
                            <p:childTnLst>
                              <p:par>
                                <p:cTn id="66" presetID="2" presetClass="entr" presetSubtype="8"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500" fill="hold"/>
                                        <p:tgtEl>
                                          <p:spTgt spid="20"/>
                                        </p:tgtEl>
                                        <p:attrNameLst>
                                          <p:attrName>ppt_x</p:attrName>
                                        </p:attrNameLst>
                                      </p:cBhvr>
                                      <p:tavLst>
                                        <p:tav tm="0">
                                          <p:val>
                                            <p:strVal val="0-#ppt_w/2"/>
                                          </p:val>
                                        </p:tav>
                                        <p:tav tm="100000">
                                          <p:val>
                                            <p:strVal val="#ppt_x"/>
                                          </p:val>
                                        </p:tav>
                                      </p:tavLst>
                                    </p:anim>
                                    <p:anim calcmode="lin" valueType="num">
                                      <p:cBhvr additive="base">
                                        <p:cTn id="69" dur="500" fill="hold"/>
                                        <p:tgtEl>
                                          <p:spTgt spid="20"/>
                                        </p:tgtEl>
                                        <p:attrNameLst>
                                          <p:attrName>ppt_y</p:attrName>
                                        </p:attrNameLst>
                                      </p:cBhvr>
                                      <p:tavLst>
                                        <p:tav tm="0">
                                          <p:val>
                                            <p:strVal val="#ppt_y"/>
                                          </p:val>
                                        </p:tav>
                                        <p:tav tm="100000">
                                          <p:val>
                                            <p:strVal val="#ppt_y"/>
                                          </p:val>
                                        </p:tav>
                                      </p:tavLst>
                                    </p:anim>
                                  </p:childTnLst>
                                </p:cTn>
                              </p:par>
                            </p:childTnLst>
                          </p:cTn>
                        </p:par>
                        <p:par>
                          <p:cTn id="70" fill="hold">
                            <p:stCondLst>
                              <p:cond delay="6050"/>
                            </p:stCondLst>
                            <p:childTnLst>
                              <p:par>
                                <p:cTn id="71" presetID="23" presetClass="entr" presetSubtype="16" fill="hold" grpId="0" nodeType="afterEffect">
                                  <p:stCondLst>
                                    <p:cond delay="0"/>
                                  </p:stCondLst>
                                  <p:iterate type="lt">
                                    <p:tmPct val="10000"/>
                                  </p:iterate>
                                  <p:childTnLst>
                                    <p:set>
                                      <p:cBhvr>
                                        <p:cTn id="72" dur="1" fill="hold">
                                          <p:stCondLst>
                                            <p:cond delay="0"/>
                                          </p:stCondLst>
                                        </p:cTn>
                                        <p:tgtEl>
                                          <p:spTgt spid="47"/>
                                        </p:tgtEl>
                                        <p:attrNameLst>
                                          <p:attrName>style.visibility</p:attrName>
                                        </p:attrNameLst>
                                      </p:cBhvr>
                                      <p:to>
                                        <p:strVal val="visible"/>
                                      </p:to>
                                    </p:set>
                                    <p:anim calcmode="lin" valueType="num">
                                      <p:cBhvr>
                                        <p:cTn id="73" dur="250" fill="hold"/>
                                        <p:tgtEl>
                                          <p:spTgt spid="47"/>
                                        </p:tgtEl>
                                        <p:attrNameLst>
                                          <p:attrName>ppt_w</p:attrName>
                                        </p:attrNameLst>
                                      </p:cBhvr>
                                      <p:tavLst>
                                        <p:tav tm="0">
                                          <p:val>
                                            <p:fltVal val="0"/>
                                          </p:val>
                                        </p:tav>
                                        <p:tav tm="100000">
                                          <p:val>
                                            <p:strVal val="#ppt_w"/>
                                          </p:val>
                                        </p:tav>
                                      </p:tavLst>
                                    </p:anim>
                                    <p:anim calcmode="lin" valueType="num">
                                      <p:cBhvr>
                                        <p:cTn id="74" dur="250" fill="hold"/>
                                        <p:tgtEl>
                                          <p:spTgt spid="47"/>
                                        </p:tgtEl>
                                        <p:attrNameLst>
                                          <p:attrName>ppt_h</p:attrName>
                                        </p:attrNameLst>
                                      </p:cBhvr>
                                      <p:tavLst>
                                        <p:tav tm="0">
                                          <p:val>
                                            <p:fltVal val="0"/>
                                          </p:val>
                                        </p:tav>
                                        <p:tav tm="100000">
                                          <p:val>
                                            <p:strVal val="#ppt_h"/>
                                          </p:val>
                                        </p:tav>
                                      </p:tavLst>
                                    </p:anim>
                                  </p:childTnLst>
                                </p:cTn>
                              </p:par>
                            </p:childTnLst>
                          </p:cTn>
                        </p:par>
                        <p:par>
                          <p:cTn id="75" fill="hold">
                            <p:stCondLst>
                              <p:cond delay="6149"/>
                            </p:stCondLst>
                            <p:childTnLst>
                              <p:par>
                                <p:cTn id="76" presetID="14" presetClass="entr" presetSubtype="1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randombar(horizontal)">
                                      <p:cBhvr>
                                        <p:cTn id="78" dur="250"/>
                                        <p:tgtEl>
                                          <p:spTgt spid="48"/>
                                        </p:tgtEl>
                                      </p:cBhvr>
                                    </p:animEffect>
                                  </p:childTnLst>
                                </p:cTn>
                              </p:par>
                            </p:childTnLst>
                          </p:cTn>
                        </p:par>
                        <p:par>
                          <p:cTn id="79" fill="hold">
                            <p:stCondLst>
                              <p:cond delay="6649"/>
                            </p:stCondLst>
                            <p:childTnLst>
                              <p:par>
                                <p:cTn id="80" presetID="2" presetClass="entr" presetSubtype="8"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additive="base">
                                        <p:cTn id="82" dur="500" fill="hold"/>
                                        <p:tgtEl>
                                          <p:spTgt spid="19"/>
                                        </p:tgtEl>
                                        <p:attrNameLst>
                                          <p:attrName>ppt_x</p:attrName>
                                        </p:attrNameLst>
                                      </p:cBhvr>
                                      <p:tavLst>
                                        <p:tav tm="0">
                                          <p:val>
                                            <p:strVal val="0-#ppt_w/2"/>
                                          </p:val>
                                        </p:tav>
                                        <p:tav tm="100000">
                                          <p:val>
                                            <p:strVal val="#ppt_x"/>
                                          </p:val>
                                        </p:tav>
                                      </p:tavLst>
                                    </p:anim>
                                    <p:anim calcmode="lin" valueType="num">
                                      <p:cBhvr additive="base">
                                        <p:cTn id="83" dur="500" fill="hold"/>
                                        <p:tgtEl>
                                          <p:spTgt spid="19"/>
                                        </p:tgtEl>
                                        <p:attrNameLst>
                                          <p:attrName>ppt_y</p:attrName>
                                        </p:attrNameLst>
                                      </p:cBhvr>
                                      <p:tavLst>
                                        <p:tav tm="0">
                                          <p:val>
                                            <p:strVal val="#ppt_y"/>
                                          </p:val>
                                        </p:tav>
                                        <p:tav tm="100000">
                                          <p:val>
                                            <p:strVal val="#ppt_y"/>
                                          </p:val>
                                        </p:tav>
                                      </p:tavLst>
                                    </p:anim>
                                  </p:childTnLst>
                                </p:cTn>
                              </p:par>
                            </p:childTnLst>
                          </p:cTn>
                        </p:par>
                        <p:par>
                          <p:cTn id="84" fill="hold">
                            <p:stCondLst>
                              <p:cond delay="7149"/>
                            </p:stCondLst>
                            <p:childTnLst>
                              <p:par>
                                <p:cTn id="85" presetID="23" presetClass="entr" presetSubtype="16" fill="hold" grpId="0" nodeType="afterEffect">
                                  <p:stCondLst>
                                    <p:cond delay="0"/>
                                  </p:stCondLst>
                                  <p:iterate type="lt">
                                    <p:tmPct val="10000"/>
                                  </p:iterate>
                                  <p:childTnLst>
                                    <p:set>
                                      <p:cBhvr>
                                        <p:cTn id="86" dur="1" fill="hold">
                                          <p:stCondLst>
                                            <p:cond delay="0"/>
                                          </p:stCondLst>
                                        </p:cTn>
                                        <p:tgtEl>
                                          <p:spTgt spid="49"/>
                                        </p:tgtEl>
                                        <p:attrNameLst>
                                          <p:attrName>style.visibility</p:attrName>
                                        </p:attrNameLst>
                                      </p:cBhvr>
                                      <p:to>
                                        <p:strVal val="visible"/>
                                      </p:to>
                                    </p:set>
                                    <p:anim calcmode="lin" valueType="num">
                                      <p:cBhvr>
                                        <p:cTn id="87" dur="250" fill="hold"/>
                                        <p:tgtEl>
                                          <p:spTgt spid="49"/>
                                        </p:tgtEl>
                                        <p:attrNameLst>
                                          <p:attrName>ppt_w</p:attrName>
                                        </p:attrNameLst>
                                      </p:cBhvr>
                                      <p:tavLst>
                                        <p:tav tm="0">
                                          <p:val>
                                            <p:fltVal val="0"/>
                                          </p:val>
                                        </p:tav>
                                        <p:tav tm="100000">
                                          <p:val>
                                            <p:strVal val="#ppt_w"/>
                                          </p:val>
                                        </p:tav>
                                      </p:tavLst>
                                    </p:anim>
                                    <p:anim calcmode="lin" valueType="num">
                                      <p:cBhvr>
                                        <p:cTn id="88" dur="250" fill="hold"/>
                                        <p:tgtEl>
                                          <p:spTgt spid="49"/>
                                        </p:tgtEl>
                                        <p:attrNameLst>
                                          <p:attrName>ppt_h</p:attrName>
                                        </p:attrNameLst>
                                      </p:cBhvr>
                                      <p:tavLst>
                                        <p:tav tm="0">
                                          <p:val>
                                            <p:fltVal val="0"/>
                                          </p:val>
                                        </p:tav>
                                        <p:tav tm="100000">
                                          <p:val>
                                            <p:strVal val="#ppt_h"/>
                                          </p:val>
                                        </p:tav>
                                      </p:tavLst>
                                    </p:anim>
                                  </p:childTnLst>
                                </p:cTn>
                              </p:par>
                            </p:childTnLst>
                          </p:cTn>
                        </p:par>
                        <p:par>
                          <p:cTn id="89" fill="hold">
                            <p:stCondLst>
                              <p:cond delay="7249"/>
                            </p:stCondLst>
                            <p:childTnLst>
                              <p:par>
                                <p:cTn id="90" presetID="14" presetClass="entr" presetSubtype="10" fill="hold" grpId="0" nodeType="after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randombar(horizontal)">
                                      <p:cBhvr>
                                        <p:cTn id="92" dur="250"/>
                                        <p:tgtEl>
                                          <p:spTgt spid="50"/>
                                        </p:tgtEl>
                                      </p:cBhvr>
                                    </p:animEffect>
                                  </p:childTnLst>
                                </p:cTn>
                              </p:par>
                            </p:childTnLst>
                          </p:cTn>
                        </p:par>
                        <p:par>
                          <p:cTn id="93" fill="hold">
                            <p:stCondLst>
                              <p:cond delay="7749"/>
                            </p:stCondLst>
                            <p:childTnLst>
                              <p:par>
                                <p:cTn id="94" presetID="2" presetClass="entr" presetSubtype="8" fill="hold" grpId="0" nodeType="afterEffect">
                                  <p:stCondLst>
                                    <p:cond delay="0"/>
                                  </p:stCondLst>
                                  <p:childTnLst>
                                    <p:set>
                                      <p:cBhvr>
                                        <p:cTn id="95" dur="1" fill="hold">
                                          <p:stCondLst>
                                            <p:cond delay="0"/>
                                          </p:stCondLst>
                                        </p:cTn>
                                        <p:tgtEl>
                                          <p:spTgt spid="18"/>
                                        </p:tgtEl>
                                        <p:attrNameLst>
                                          <p:attrName>style.visibility</p:attrName>
                                        </p:attrNameLst>
                                      </p:cBhvr>
                                      <p:to>
                                        <p:strVal val="visible"/>
                                      </p:to>
                                    </p:set>
                                    <p:anim calcmode="lin" valueType="num">
                                      <p:cBhvr additive="base">
                                        <p:cTn id="96" dur="500" fill="hold"/>
                                        <p:tgtEl>
                                          <p:spTgt spid="18"/>
                                        </p:tgtEl>
                                        <p:attrNameLst>
                                          <p:attrName>ppt_x</p:attrName>
                                        </p:attrNameLst>
                                      </p:cBhvr>
                                      <p:tavLst>
                                        <p:tav tm="0">
                                          <p:val>
                                            <p:strVal val="0-#ppt_w/2"/>
                                          </p:val>
                                        </p:tav>
                                        <p:tav tm="100000">
                                          <p:val>
                                            <p:strVal val="#ppt_x"/>
                                          </p:val>
                                        </p:tav>
                                      </p:tavLst>
                                    </p:anim>
                                    <p:anim calcmode="lin" valueType="num">
                                      <p:cBhvr additive="base">
                                        <p:cTn id="97" dur="500" fill="hold"/>
                                        <p:tgtEl>
                                          <p:spTgt spid="18"/>
                                        </p:tgtEl>
                                        <p:attrNameLst>
                                          <p:attrName>ppt_y</p:attrName>
                                        </p:attrNameLst>
                                      </p:cBhvr>
                                      <p:tavLst>
                                        <p:tav tm="0">
                                          <p:val>
                                            <p:strVal val="#ppt_y"/>
                                          </p:val>
                                        </p:tav>
                                        <p:tav tm="100000">
                                          <p:val>
                                            <p:strVal val="#ppt_y"/>
                                          </p:val>
                                        </p:tav>
                                      </p:tavLst>
                                    </p:anim>
                                  </p:childTnLst>
                                </p:cTn>
                              </p:par>
                            </p:childTnLst>
                          </p:cTn>
                        </p:par>
                        <p:par>
                          <p:cTn id="98" fill="hold">
                            <p:stCondLst>
                              <p:cond delay="8249"/>
                            </p:stCondLst>
                            <p:childTnLst>
                              <p:par>
                                <p:cTn id="99" presetID="23" presetClass="entr" presetSubtype="16" fill="hold" grpId="0" nodeType="afterEffect">
                                  <p:stCondLst>
                                    <p:cond delay="0"/>
                                  </p:stCondLst>
                                  <p:iterate type="lt">
                                    <p:tmPct val="10000"/>
                                  </p:iterate>
                                  <p:childTnLst>
                                    <p:set>
                                      <p:cBhvr>
                                        <p:cTn id="100" dur="1" fill="hold">
                                          <p:stCondLst>
                                            <p:cond delay="0"/>
                                          </p:stCondLst>
                                        </p:cTn>
                                        <p:tgtEl>
                                          <p:spTgt spid="51"/>
                                        </p:tgtEl>
                                        <p:attrNameLst>
                                          <p:attrName>style.visibility</p:attrName>
                                        </p:attrNameLst>
                                      </p:cBhvr>
                                      <p:to>
                                        <p:strVal val="visible"/>
                                      </p:to>
                                    </p:set>
                                    <p:anim calcmode="lin" valueType="num">
                                      <p:cBhvr>
                                        <p:cTn id="101" dur="250" fill="hold"/>
                                        <p:tgtEl>
                                          <p:spTgt spid="51"/>
                                        </p:tgtEl>
                                        <p:attrNameLst>
                                          <p:attrName>ppt_w</p:attrName>
                                        </p:attrNameLst>
                                      </p:cBhvr>
                                      <p:tavLst>
                                        <p:tav tm="0">
                                          <p:val>
                                            <p:fltVal val="0"/>
                                          </p:val>
                                        </p:tav>
                                        <p:tav tm="100000">
                                          <p:val>
                                            <p:strVal val="#ppt_w"/>
                                          </p:val>
                                        </p:tav>
                                      </p:tavLst>
                                    </p:anim>
                                    <p:anim calcmode="lin" valueType="num">
                                      <p:cBhvr>
                                        <p:cTn id="102" dur="250" fill="hold"/>
                                        <p:tgtEl>
                                          <p:spTgt spid="51"/>
                                        </p:tgtEl>
                                        <p:attrNameLst>
                                          <p:attrName>ppt_h</p:attrName>
                                        </p:attrNameLst>
                                      </p:cBhvr>
                                      <p:tavLst>
                                        <p:tav tm="0">
                                          <p:val>
                                            <p:fltVal val="0"/>
                                          </p:val>
                                        </p:tav>
                                        <p:tav tm="100000">
                                          <p:val>
                                            <p:strVal val="#ppt_h"/>
                                          </p:val>
                                        </p:tav>
                                      </p:tavLst>
                                    </p:anim>
                                  </p:childTnLst>
                                </p:cTn>
                              </p:par>
                            </p:childTnLst>
                          </p:cTn>
                        </p:par>
                        <p:par>
                          <p:cTn id="103" fill="hold">
                            <p:stCondLst>
                              <p:cond delay="8349"/>
                            </p:stCondLst>
                            <p:childTnLst>
                              <p:par>
                                <p:cTn id="104" presetID="14" presetClass="entr" presetSubtype="10"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randombar(horizontal)">
                                      <p:cBhvr>
                                        <p:cTn id="106" dur="2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3" grpId="0" animBg="1"/>
      <p:bldP spid="36" grpId="0" animBg="1"/>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57"/>
          <p:cNvCxnSpPr/>
          <p:nvPr/>
        </p:nvCxnSpPr>
        <p:spPr bwMode="auto">
          <a:xfrm>
            <a:off x="2184399" y="2959347"/>
            <a:ext cx="0" cy="1587500"/>
          </a:xfrm>
          <a:prstGeom prst="line">
            <a:avLst/>
          </a:prstGeom>
          <a:ln>
            <a:solidFill>
              <a:srgbClr val="0091C4"/>
            </a:solidFill>
            <a:tailEnd type="oval"/>
          </a:ln>
        </p:spPr>
        <p:style>
          <a:lnRef idx="1">
            <a:schemeClr val="accent1"/>
          </a:lnRef>
          <a:fillRef idx="0">
            <a:schemeClr val="accent1"/>
          </a:fillRef>
          <a:effectRef idx="0">
            <a:schemeClr val="accent1"/>
          </a:effectRef>
          <a:fontRef idx="minor">
            <a:schemeClr val="tx1"/>
          </a:fontRef>
        </p:style>
      </p:cxnSp>
      <p:sp>
        <p:nvSpPr>
          <p:cNvPr id="5" name="燕尾形 4"/>
          <p:cNvSpPr/>
          <p:nvPr/>
        </p:nvSpPr>
        <p:spPr bwMode="auto">
          <a:xfrm>
            <a:off x="792161" y="3651496"/>
            <a:ext cx="2784475" cy="581024"/>
          </a:xfrm>
          <a:prstGeom prst="chevr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fontAlgn="auto">
              <a:spcBef>
                <a:spcPts val="0"/>
              </a:spcBef>
              <a:spcAft>
                <a:spcPts val="0"/>
              </a:spcAft>
              <a:defRPr/>
            </a:pPr>
            <a:r>
              <a:rPr lang="zh-CN" altLang="en-US" sz="2400" b="1" dirty="0">
                <a:solidFill>
                  <a:schemeClr val="bg1"/>
                </a:solidFill>
                <a:latin typeface="微软雅黑" pitchFamily="34" charset="-122"/>
                <a:ea typeface="微软雅黑" pitchFamily="34" charset="-122"/>
              </a:rPr>
              <a:t>程良均</a:t>
            </a:r>
          </a:p>
        </p:txBody>
      </p:sp>
      <p:cxnSp>
        <p:nvCxnSpPr>
          <p:cNvPr id="8" name="直接连接符 58"/>
          <p:cNvCxnSpPr/>
          <p:nvPr/>
        </p:nvCxnSpPr>
        <p:spPr bwMode="auto">
          <a:xfrm>
            <a:off x="4719637" y="2959347"/>
            <a:ext cx="0" cy="1587500"/>
          </a:xfrm>
          <a:prstGeom prst="line">
            <a:avLst/>
          </a:prstGeom>
          <a:ln>
            <a:solidFill>
              <a:srgbClr val="0091C4"/>
            </a:solidFill>
            <a:tailEnd type="oval"/>
          </a:ln>
        </p:spPr>
        <p:style>
          <a:lnRef idx="1">
            <a:schemeClr val="accent1"/>
          </a:lnRef>
          <a:fillRef idx="0">
            <a:schemeClr val="accent1"/>
          </a:fillRef>
          <a:effectRef idx="0">
            <a:schemeClr val="accent1"/>
          </a:effectRef>
          <a:fontRef idx="minor">
            <a:schemeClr val="tx1"/>
          </a:fontRef>
        </p:style>
      </p:cxnSp>
      <p:sp>
        <p:nvSpPr>
          <p:cNvPr id="10" name="燕尾形 9"/>
          <p:cNvSpPr/>
          <p:nvPr/>
        </p:nvSpPr>
        <p:spPr bwMode="auto">
          <a:xfrm>
            <a:off x="3327399" y="3651496"/>
            <a:ext cx="2784475" cy="581024"/>
          </a:xfrm>
          <a:prstGeom prst="chevron">
            <a:avLst/>
          </a:prstGeom>
          <a:solidFill>
            <a:srgbClr val="00C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fontAlgn="auto">
              <a:spcBef>
                <a:spcPts val="0"/>
              </a:spcBef>
              <a:spcAft>
                <a:spcPts val="0"/>
              </a:spcAft>
              <a:defRPr/>
            </a:pPr>
            <a:r>
              <a:rPr lang="zh-CN" altLang="en-US" sz="2400" b="1" dirty="0" smtClean="0">
                <a:solidFill>
                  <a:schemeClr val="bg1"/>
                </a:solidFill>
                <a:latin typeface="微软雅黑" pitchFamily="34" charset="-122"/>
                <a:ea typeface="微软雅黑" pitchFamily="34" charset="-122"/>
              </a:rPr>
              <a:t>郑夕卫</a:t>
            </a:r>
            <a:endParaRPr lang="zh-CN" altLang="en-US" sz="2400" b="1" dirty="0">
              <a:solidFill>
                <a:schemeClr val="bg1"/>
              </a:solidFill>
              <a:latin typeface="微软雅黑" pitchFamily="34" charset="-122"/>
              <a:ea typeface="微软雅黑" pitchFamily="34" charset="-122"/>
            </a:endParaRPr>
          </a:p>
        </p:txBody>
      </p:sp>
      <p:cxnSp>
        <p:nvCxnSpPr>
          <p:cNvPr id="13" name="直接连接符 59"/>
          <p:cNvCxnSpPr/>
          <p:nvPr/>
        </p:nvCxnSpPr>
        <p:spPr bwMode="auto">
          <a:xfrm>
            <a:off x="7258049" y="2959347"/>
            <a:ext cx="0" cy="1587500"/>
          </a:xfrm>
          <a:prstGeom prst="line">
            <a:avLst/>
          </a:prstGeom>
          <a:ln>
            <a:solidFill>
              <a:srgbClr val="0091C4"/>
            </a:solidFill>
            <a:tailEnd type="oval"/>
          </a:ln>
        </p:spPr>
        <p:style>
          <a:lnRef idx="1">
            <a:schemeClr val="accent1"/>
          </a:lnRef>
          <a:fillRef idx="0">
            <a:schemeClr val="accent1"/>
          </a:fillRef>
          <a:effectRef idx="0">
            <a:schemeClr val="accent1"/>
          </a:effectRef>
          <a:fontRef idx="minor">
            <a:schemeClr val="tx1"/>
          </a:fontRef>
        </p:style>
      </p:cxnSp>
      <p:sp>
        <p:nvSpPr>
          <p:cNvPr id="15" name="燕尾形 14"/>
          <p:cNvSpPr/>
          <p:nvPr/>
        </p:nvSpPr>
        <p:spPr bwMode="auto">
          <a:xfrm>
            <a:off x="5862636" y="3651496"/>
            <a:ext cx="2784475" cy="581024"/>
          </a:xfrm>
          <a:prstGeom prst="chevron">
            <a:avLst/>
          </a:prstGeom>
          <a:solidFill>
            <a:srgbClr val="04B5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fontAlgn="auto">
              <a:spcBef>
                <a:spcPts val="0"/>
              </a:spcBef>
              <a:spcAft>
                <a:spcPts val="0"/>
              </a:spcAft>
              <a:defRPr/>
            </a:pPr>
            <a:r>
              <a:rPr lang="zh-CN" altLang="en-US" sz="2400" b="1" dirty="0" smtClean="0">
                <a:solidFill>
                  <a:schemeClr val="bg1"/>
                </a:solidFill>
                <a:latin typeface="微软雅黑" pitchFamily="34" charset="-122"/>
                <a:ea typeface="微软雅黑" pitchFamily="34" charset="-122"/>
              </a:rPr>
              <a:t>程理波</a:t>
            </a:r>
            <a:endParaRPr lang="zh-CN" altLang="en-US" sz="2400" b="1" dirty="0">
              <a:solidFill>
                <a:schemeClr val="bg1"/>
              </a:solidFill>
              <a:latin typeface="微软雅黑" pitchFamily="34" charset="-122"/>
              <a:ea typeface="微软雅黑" pitchFamily="34" charset="-122"/>
            </a:endParaRPr>
          </a:p>
        </p:txBody>
      </p:sp>
      <p:cxnSp>
        <p:nvCxnSpPr>
          <p:cNvPr id="18" name="直接连接符 60"/>
          <p:cNvCxnSpPr/>
          <p:nvPr/>
        </p:nvCxnSpPr>
        <p:spPr bwMode="auto">
          <a:xfrm>
            <a:off x="9794874" y="2959347"/>
            <a:ext cx="0" cy="1587500"/>
          </a:xfrm>
          <a:prstGeom prst="line">
            <a:avLst/>
          </a:prstGeom>
          <a:ln>
            <a:solidFill>
              <a:srgbClr val="0091C4"/>
            </a:solidFill>
            <a:tailEnd type="oval"/>
          </a:ln>
        </p:spPr>
        <p:style>
          <a:lnRef idx="1">
            <a:schemeClr val="accent1"/>
          </a:lnRef>
          <a:fillRef idx="0">
            <a:schemeClr val="accent1"/>
          </a:fillRef>
          <a:effectRef idx="0">
            <a:schemeClr val="accent1"/>
          </a:effectRef>
          <a:fontRef idx="minor">
            <a:schemeClr val="tx1"/>
          </a:fontRef>
        </p:style>
      </p:cxnSp>
      <p:sp>
        <p:nvSpPr>
          <p:cNvPr id="20" name="燕尾形 19"/>
          <p:cNvSpPr/>
          <p:nvPr/>
        </p:nvSpPr>
        <p:spPr bwMode="auto">
          <a:xfrm>
            <a:off x="8397874" y="3651496"/>
            <a:ext cx="2784475" cy="581024"/>
          </a:xfrm>
          <a:prstGeom prst="chevron">
            <a:avLst/>
          </a:prstGeom>
          <a:solidFill>
            <a:srgbClr val="0091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fontAlgn="auto">
              <a:spcBef>
                <a:spcPts val="0"/>
              </a:spcBef>
              <a:spcAft>
                <a:spcPts val="0"/>
              </a:spcAft>
              <a:defRPr/>
            </a:pPr>
            <a:r>
              <a:rPr lang="zh-CN" altLang="en-US" sz="2400" b="1" dirty="0">
                <a:solidFill>
                  <a:schemeClr val="bg1"/>
                </a:solidFill>
                <a:latin typeface="微软雅黑" pitchFamily="34" charset="-122"/>
                <a:ea typeface="微软雅黑" pitchFamily="34" charset="-122"/>
              </a:rPr>
              <a:t>袁静</a:t>
            </a:r>
          </a:p>
        </p:txBody>
      </p:sp>
      <p:pic>
        <p:nvPicPr>
          <p:cNvPr id="4098" name="Picture 2" descr="F:\PPT加油\3. 免版权\businessman-1284460_960_7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9908" y="1331986"/>
            <a:ext cx="1808982" cy="1808982"/>
          </a:xfrm>
          <a:prstGeom prst="ellipse">
            <a:avLst/>
          </a:prstGeom>
          <a:noFill/>
          <a:ln w="76200">
            <a:solidFill>
              <a:srgbClr val="92D050"/>
            </a:solidFill>
          </a:ln>
          <a:extLst>
            <a:ext uri="{909E8E84-426E-40DD-AFC4-6F175D3DCCD1}">
              <a14:hiddenFill xmlns:a14="http://schemas.microsoft.com/office/drawing/2010/main">
                <a:solidFill>
                  <a:srgbClr val="FFFFFF"/>
                </a:solidFill>
              </a14:hiddenFill>
            </a:ext>
          </a:extLst>
        </p:spPr>
      </p:pic>
      <p:sp>
        <p:nvSpPr>
          <p:cNvPr id="23" name="文本框 3"/>
          <p:cNvSpPr txBox="1"/>
          <p:nvPr/>
        </p:nvSpPr>
        <p:spPr>
          <a:xfrm>
            <a:off x="1558702" y="409278"/>
            <a:ext cx="3816424" cy="646331"/>
          </a:xfrm>
          <a:prstGeom prst="rect">
            <a:avLst/>
          </a:prstGeom>
          <a:noFill/>
          <a:effectLst/>
        </p:spPr>
        <p:txBody>
          <a:bodyPr wrap="square" rtlCol="0">
            <a:spAutoFit/>
          </a:bodyPr>
          <a:lstStyle/>
          <a:p>
            <a:pPr algn="ctr"/>
            <a:r>
              <a:rPr lang="zh-CN" altLang="en-US" sz="36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团队骨干介绍</a:t>
            </a:r>
            <a:endParaRPr lang="zh-CN" altLang="en-US" sz="36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sp>
        <p:nvSpPr>
          <p:cNvPr id="24" name="矩形 23"/>
          <p:cNvSpPr/>
          <p:nvPr/>
        </p:nvSpPr>
        <p:spPr>
          <a:xfrm>
            <a:off x="638175" y="4593590"/>
            <a:ext cx="3070225" cy="368300"/>
          </a:xfrm>
          <a:prstGeom prst="rect">
            <a:avLst/>
          </a:prstGeom>
        </p:spPr>
        <p:txBody>
          <a:bodyPr wrap="square">
            <a:spAutoFit/>
          </a:bodyPr>
          <a:lstStyle/>
          <a:p>
            <a:r>
              <a:rPr lang="zh-CN" altLang="en-US" b="1" dirty="0" smtClean="0">
                <a:solidFill>
                  <a:srgbClr val="00A1DA"/>
                </a:solidFill>
                <a:latin typeface="微软雅黑" pitchFamily="34" charset="-122"/>
                <a:ea typeface="微软雅黑" pitchFamily="34" charset="-122"/>
              </a:rPr>
              <a:t>        集团公司总经理</a:t>
            </a:r>
            <a:endParaRPr lang="zh-CN" altLang="en-US" b="1" dirty="0">
              <a:solidFill>
                <a:srgbClr val="00A1DA"/>
              </a:solidFill>
              <a:latin typeface="微软雅黑" pitchFamily="34" charset="-122"/>
              <a:ea typeface="微软雅黑" pitchFamily="34" charset="-122"/>
            </a:endParaRPr>
          </a:p>
        </p:txBody>
      </p:sp>
      <p:sp>
        <p:nvSpPr>
          <p:cNvPr id="25" name="矩形 24"/>
          <p:cNvSpPr/>
          <p:nvPr/>
        </p:nvSpPr>
        <p:spPr>
          <a:xfrm>
            <a:off x="982638" y="5104499"/>
            <a:ext cx="2344761" cy="1639570"/>
          </a:xfrm>
          <a:prstGeom prst="rect">
            <a:avLst/>
          </a:prstGeom>
        </p:spPr>
        <p:txBody>
          <a:bodyPr wrap="square">
            <a:spAutoFit/>
          </a:bodyPr>
          <a:lstStyle/>
          <a:p>
            <a:pPr>
              <a:lnSpc>
                <a:spcPct val="120000"/>
              </a:lnSpc>
            </a:pPr>
            <a:r>
              <a:rPr lang="en-US" altLang="zh-CN" sz="1200" dirty="0">
                <a:solidFill>
                  <a:schemeClr val="tx1">
                    <a:lumMod val="75000"/>
                    <a:lumOff val="25000"/>
                  </a:schemeClr>
                </a:solidFill>
                <a:latin typeface="微软雅黑" pitchFamily="34" charset="-122"/>
                <a:ea typeface="微软雅黑" pitchFamily="34" charset="-122"/>
              </a:rPr>
              <a:t>2004</a:t>
            </a:r>
            <a:r>
              <a:rPr lang="zh-CN" altLang="en-US" sz="1200" dirty="0">
                <a:solidFill>
                  <a:schemeClr val="tx1">
                    <a:lumMod val="75000"/>
                    <a:lumOff val="25000"/>
                  </a:schemeClr>
                </a:solidFill>
                <a:latin typeface="微软雅黑" pitchFamily="34" charset="-122"/>
                <a:ea typeface="微软雅黑" pitchFamily="34" charset="-122"/>
              </a:rPr>
              <a:t>年毕业于重庆工商大学计算机专业本科</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毕业后一直从事</a:t>
            </a:r>
            <a:r>
              <a:rPr lang="en-US" altLang="zh-CN" sz="1200" dirty="0">
                <a:solidFill>
                  <a:schemeClr val="tx1">
                    <a:lumMod val="75000"/>
                    <a:lumOff val="25000"/>
                  </a:schemeClr>
                </a:solidFill>
                <a:latin typeface="微软雅黑" pitchFamily="34" charset="-122"/>
                <a:ea typeface="微软雅黑" pitchFamily="34" charset="-122"/>
              </a:rPr>
              <a:t>IDC</a:t>
            </a:r>
            <a:r>
              <a:rPr lang="zh-CN" altLang="en-US" sz="1200" dirty="0">
                <a:solidFill>
                  <a:schemeClr val="tx1">
                    <a:lumMod val="75000"/>
                    <a:lumOff val="25000"/>
                  </a:schemeClr>
                </a:solidFill>
                <a:latin typeface="微软雅黑" pitchFamily="34" charset="-122"/>
                <a:ea typeface="微软雅黑" pitchFamily="34" charset="-122"/>
              </a:rPr>
              <a:t>运维、程序编写、网络安全、网络</a:t>
            </a:r>
            <a:r>
              <a:rPr lang="zh-CN" altLang="en-US" sz="1200" dirty="0" smtClean="0">
                <a:solidFill>
                  <a:schemeClr val="tx1">
                    <a:lumMod val="75000"/>
                    <a:lumOff val="25000"/>
                  </a:schemeClr>
                </a:solidFill>
                <a:latin typeface="微软雅黑" pitchFamily="34" charset="-122"/>
                <a:ea typeface="微软雅黑" pitchFamily="34" charset="-122"/>
              </a:rPr>
              <a:t>营销等</a:t>
            </a:r>
            <a:r>
              <a:rPr lang="zh-CN" altLang="en-US" sz="1200" dirty="0">
                <a:solidFill>
                  <a:schemeClr val="tx1">
                    <a:lumMod val="75000"/>
                    <a:lumOff val="25000"/>
                  </a:schemeClr>
                </a:solidFill>
                <a:latin typeface="微软雅黑" pitchFamily="34" charset="-122"/>
                <a:ea typeface="微软雅黑" pitchFamily="34" charset="-122"/>
              </a:rPr>
              <a:t>多</a:t>
            </a:r>
            <a:r>
              <a:rPr lang="zh-CN" altLang="en-US" sz="1200" dirty="0">
                <a:solidFill>
                  <a:schemeClr val="tx1">
                    <a:lumMod val="75000"/>
                    <a:lumOff val="25000"/>
                  </a:schemeClr>
                </a:solidFill>
                <a:latin typeface="微软雅黑" pitchFamily="34" charset="-122"/>
                <a:ea typeface="微软雅黑" pitchFamily="34" charset="-122"/>
              </a:rPr>
              <a:t>方面工作经验</a:t>
            </a:r>
            <a:r>
              <a:rPr lang="en-US" altLang="zh-CN" sz="1200" dirty="0" smtClean="0">
                <a:solidFill>
                  <a:schemeClr val="tx1">
                    <a:lumMod val="75000"/>
                    <a:lumOff val="25000"/>
                  </a:schemeClr>
                </a:solidFill>
                <a:latin typeface="微软雅黑" pitchFamily="34" charset="-122"/>
                <a:ea typeface="微软雅黑" pitchFamily="34" charset="-122"/>
              </a:rPr>
              <a:t>.</a:t>
            </a:r>
            <a:r>
              <a:rPr lang="zh-CN" altLang="en-US" sz="1200" dirty="0" smtClean="0">
                <a:solidFill>
                  <a:schemeClr val="tx1">
                    <a:lumMod val="75000"/>
                    <a:lumOff val="25000"/>
                  </a:schemeClr>
                </a:solidFill>
                <a:latin typeface="微软雅黑" pitchFamily="34" charset="-122"/>
                <a:ea typeface="微软雅黑" pitchFamily="34" charset="-122"/>
              </a:rPr>
              <a:t> </a:t>
            </a:r>
            <a:r>
              <a:rPr lang="zh-CN" altLang="en-US" sz="1200" dirty="0">
                <a:solidFill>
                  <a:schemeClr val="tx1">
                    <a:lumMod val="75000"/>
                    <a:lumOff val="25000"/>
                  </a:schemeClr>
                </a:solidFill>
                <a:latin typeface="微软雅黑" pitchFamily="34" charset="-122"/>
                <a:ea typeface="微软雅黑" pitchFamily="34" charset="-122"/>
              </a:rPr>
              <a:t>擅长市场</a:t>
            </a:r>
            <a:r>
              <a:rPr lang="zh-CN" altLang="en-US" sz="1200" dirty="0" smtClean="0">
                <a:solidFill>
                  <a:schemeClr val="tx1">
                    <a:lumMod val="75000"/>
                    <a:lumOff val="25000"/>
                  </a:schemeClr>
                </a:solidFill>
                <a:latin typeface="微软雅黑" pitchFamily="34" charset="-122"/>
                <a:ea typeface="微软雅黑" pitchFamily="34" charset="-122"/>
              </a:rPr>
              <a:t>营销策划、拓展</a:t>
            </a:r>
            <a:r>
              <a:rPr lang="zh-CN" altLang="en-US" sz="1200" dirty="0">
                <a:solidFill>
                  <a:schemeClr val="tx1">
                    <a:lumMod val="75000"/>
                    <a:lumOff val="25000"/>
                  </a:schemeClr>
                </a:solidFill>
                <a:latin typeface="微软雅黑" pitchFamily="34" charset="-122"/>
                <a:ea typeface="微软雅黑" pitchFamily="34" charset="-122"/>
              </a:rPr>
              <a:t>及项目管理、系统分析设计、技术</a:t>
            </a:r>
            <a:r>
              <a:rPr lang="zh-CN" altLang="en-US" sz="1200" dirty="0" smtClean="0">
                <a:solidFill>
                  <a:schemeClr val="tx1">
                    <a:lumMod val="75000"/>
                    <a:lumOff val="25000"/>
                  </a:schemeClr>
                </a:solidFill>
                <a:latin typeface="微软雅黑" pitchFamily="34" charset="-122"/>
                <a:ea typeface="微软雅黑" pitchFamily="34" charset="-122"/>
              </a:rPr>
              <a:t>支持、数据库架构</a:t>
            </a:r>
            <a:r>
              <a:rPr lang="zh-CN" altLang="en-US" sz="1200" dirty="0" smtClean="0">
                <a:solidFill>
                  <a:schemeClr val="tx1">
                    <a:lumMod val="75000"/>
                    <a:lumOff val="25000"/>
                  </a:schemeClr>
                </a:solidFill>
                <a:latin typeface="微软雅黑" pitchFamily="34" charset="-122"/>
                <a:ea typeface="微软雅黑" pitchFamily="34" charset="-122"/>
              </a:rPr>
              <a:t>等。</a:t>
            </a:r>
            <a:endParaRPr lang="zh-CN" altLang="en-US" sz="1200" dirty="0" smtClean="0">
              <a:solidFill>
                <a:schemeClr val="tx1">
                  <a:lumMod val="75000"/>
                  <a:lumOff val="25000"/>
                </a:schemeClr>
              </a:solidFill>
              <a:latin typeface="微软雅黑" pitchFamily="34" charset="-122"/>
              <a:ea typeface="微软雅黑" pitchFamily="34" charset="-122"/>
            </a:endParaRPr>
          </a:p>
        </p:txBody>
      </p:sp>
      <p:pic>
        <p:nvPicPr>
          <p:cNvPr id="26" name="Picture 2" descr="F:\PPT加油\3. 免版权\businessman-1284460_960_7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5146" y="1297334"/>
            <a:ext cx="1808982" cy="1808982"/>
          </a:xfrm>
          <a:prstGeom prst="ellipse">
            <a:avLst/>
          </a:prstGeom>
          <a:noFill/>
          <a:ln w="76200">
            <a:solidFill>
              <a:srgbClr val="00C88A"/>
            </a:solidFill>
          </a:ln>
          <a:extLst>
            <a:ext uri="{909E8E84-426E-40DD-AFC4-6F175D3DCCD1}">
              <a14:hiddenFill xmlns:a14="http://schemas.microsoft.com/office/drawing/2010/main">
                <a:solidFill>
                  <a:srgbClr val="FFFFFF"/>
                </a:solidFill>
              </a14:hiddenFill>
            </a:ext>
          </a:extLst>
        </p:spPr>
      </p:pic>
      <p:sp>
        <p:nvSpPr>
          <p:cNvPr id="27" name="矩形 26"/>
          <p:cNvSpPr/>
          <p:nvPr/>
        </p:nvSpPr>
        <p:spPr>
          <a:xfrm>
            <a:off x="4111664" y="4608825"/>
            <a:ext cx="1808982" cy="338554"/>
          </a:xfrm>
          <a:prstGeom prst="rect">
            <a:avLst/>
          </a:prstGeom>
        </p:spPr>
        <p:txBody>
          <a:bodyPr wrap="square">
            <a:spAutoFit/>
          </a:bodyPr>
          <a:lstStyle/>
          <a:p>
            <a:pPr lvl="0"/>
            <a:r>
              <a:rPr lang="zh-CN" altLang="en-US" sz="1600" b="1" dirty="0" smtClean="0">
                <a:solidFill>
                  <a:srgbClr val="00A1DA"/>
                </a:solidFill>
                <a:latin typeface="微软雅黑" pitchFamily="34" charset="-122"/>
                <a:ea typeface="微软雅黑" pitchFamily="34" charset="-122"/>
              </a:rPr>
              <a:t>北京分部市场总监</a:t>
            </a:r>
            <a:endParaRPr lang="zh-CN" altLang="en-US" sz="1600" b="1" dirty="0">
              <a:solidFill>
                <a:srgbClr val="00A1DA"/>
              </a:solidFill>
              <a:latin typeface="微软雅黑" pitchFamily="34" charset="-122"/>
              <a:ea typeface="微软雅黑" pitchFamily="34" charset="-122"/>
            </a:endParaRPr>
          </a:p>
        </p:txBody>
      </p:sp>
      <p:sp>
        <p:nvSpPr>
          <p:cNvPr id="28" name="矩形 27"/>
          <p:cNvSpPr/>
          <p:nvPr/>
        </p:nvSpPr>
        <p:spPr>
          <a:xfrm>
            <a:off x="3804346" y="5056805"/>
            <a:ext cx="2230000" cy="1196975"/>
          </a:xfrm>
          <a:prstGeom prst="rect">
            <a:avLst/>
          </a:prstGeom>
        </p:spPr>
        <p:txBody>
          <a:bodyPr wrap="square">
            <a:spAutoFit/>
          </a:bodyPr>
          <a:lstStyle/>
          <a:p>
            <a:pPr>
              <a:lnSpc>
                <a:spcPct val="120000"/>
              </a:lnSpc>
            </a:pPr>
            <a:r>
              <a:rPr lang="en-US" altLang="zh-CN" sz="1200" dirty="0">
                <a:solidFill>
                  <a:schemeClr val="tx1">
                    <a:lumMod val="75000"/>
                    <a:lumOff val="25000"/>
                  </a:schemeClr>
                </a:solidFill>
                <a:latin typeface="微软雅黑" pitchFamily="34" charset="-122"/>
                <a:ea typeface="微软雅黑" pitchFamily="34" charset="-122"/>
              </a:rPr>
              <a:t>2004</a:t>
            </a:r>
            <a:r>
              <a:rPr lang="zh-CN" altLang="en-US" sz="1200" dirty="0">
                <a:solidFill>
                  <a:schemeClr val="tx1">
                    <a:lumMod val="75000"/>
                    <a:lumOff val="25000"/>
                  </a:schemeClr>
                </a:solidFill>
                <a:latin typeface="微软雅黑" pitchFamily="34" charset="-122"/>
                <a:ea typeface="微软雅黑" pitchFamily="34" charset="-122"/>
              </a:rPr>
              <a:t>年毕业</a:t>
            </a:r>
            <a:r>
              <a:rPr lang="zh-CN" altLang="en-US" sz="1200" dirty="0" smtClean="0">
                <a:solidFill>
                  <a:schemeClr val="tx1">
                    <a:lumMod val="75000"/>
                    <a:lumOff val="25000"/>
                  </a:schemeClr>
                </a:solidFill>
                <a:latin typeface="微软雅黑" pitchFamily="34" charset="-122"/>
                <a:ea typeface="微软雅黑" pitchFamily="34" charset="-122"/>
              </a:rPr>
              <a:t>于北京某知名大学</a:t>
            </a:r>
            <a:r>
              <a:rPr lang="en-US" altLang="zh-CN" sz="1200" dirty="0" smtClean="0">
                <a:solidFill>
                  <a:schemeClr val="tx1">
                    <a:lumMod val="75000"/>
                    <a:lumOff val="25000"/>
                  </a:schemeClr>
                </a:solidFill>
                <a:latin typeface="微软雅黑" pitchFamily="34" charset="-122"/>
                <a:ea typeface="微软雅黑" pitchFamily="34" charset="-122"/>
              </a:rPr>
              <a:t>.</a:t>
            </a:r>
            <a:r>
              <a:rPr lang="zh-CN" altLang="en-US" sz="1200" dirty="0" smtClean="0">
                <a:solidFill>
                  <a:schemeClr val="tx1">
                    <a:lumMod val="75000"/>
                    <a:lumOff val="25000"/>
                  </a:schemeClr>
                </a:solidFill>
                <a:latin typeface="微软雅黑" pitchFamily="34" charset="-122"/>
                <a:ea typeface="微软雅黑" pitchFamily="34" charset="-122"/>
              </a:rPr>
              <a:t> </a:t>
            </a:r>
            <a:r>
              <a:rPr lang="zh-CN" altLang="en-US" sz="1200" dirty="0">
                <a:solidFill>
                  <a:schemeClr val="tx1">
                    <a:lumMod val="75000"/>
                    <a:lumOff val="25000"/>
                  </a:schemeClr>
                </a:solidFill>
                <a:latin typeface="微软雅黑" pitchFamily="34" charset="-122"/>
                <a:ea typeface="微软雅黑" pitchFamily="34" charset="-122"/>
              </a:rPr>
              <a:t>擅长市场</a:t>
            </a:r>
            <a:r>
              <a:rPr lang="zh-CN" altLang="en-US" sz="1200" dirty="0" smtClean="0">
                <a:solidFill>
                  <a:schemeClr val="tx1">
                    <a:lumMod val="75000"/>
                    <a:lumOff val="25000"/>
                  </a:schemeClr>
                </a:solidFill>
                <a:latin typeface="微软雅黑" pitchFamily="34" charset="-122"/>
                <a:ea typeface="微软雅黑" pitchFamily="34" charset="-122"/>
              </a:rPr>
              <a:t>营销拓展及文案策划。</a:t>
            </a:r>
            <a:r>
              <a:rPr lang="zh-CN" altLang="en-US" sz="1200" dirty="0" smtClean="0">
                <a:solidFill>
                  <a:schemeClr val="tx1">
                    <a:lumMod val="75000"/>
                    <a:lumOff val="25000"/>
                  </a:schemeClr>
                </a:solidFill>
                <a:latin typeface="微软雅黑" pitchFamily="34" charset="-122"/>
                <a:ea typeface="微软雅黑" pitchFamily="34" charset="-122"/>
                <a:sym typeface="+mn-ea"/>
              </a:rPr>
              <a:t>目前主管成北京市场开发和行政事务。</a:t>
            </a:r>
            <a:endParaRPr lang="zh-CN" altLang="en-US" sz="1200" dirty="0">
              <a:solidFill>
                <a:schemeClr val="tx1">
                  <a:lumMod val="75000"/>
                  <a:lumOff val="25000"/>
                </a:schemeClr>
              </a:solidFill>
              <a:latin typeface="微软雅黑" pitchFamily="34" charset="-122"/>
              <a:ea typeface="微软雅黑" pitchFamily="34" charset="-122"/>
            </a:endParaRPr>
          </a:p>
          <a:p>
            <a:pPr>
              <a:lnSpc>
                <a:spcPct val="120000"/>
              </a:lnSpc>
            </a:pPr>
            <a:endParaRPr lang="zh-CN" altLang="en-US" sz="1200" dirty="0">
              <a:solidFill>
                <a:schemeClr val="tx1">
                  <a:lumMod val="75000"/>
                  <a:lumOff val="25000"/>
                </a:schemeClr>
              </a:solidFill>
              <a:latin typeface="微软雅黑" pitchFamily="34" charset="-122"/>
              <a:ea typeface="微软雅黑" pitchFamily="34" charset="-122"/>
            </a:endParaRPr>
          </a:p>
        </p:txBody>
      </p:sp>
      <p:pic>
        <p:nvPicPr>
          <p:cNvPr id="29" name="Picture 2" descr="F:\PPT加油\3. 免版权\businessman-1284460_960_7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382" y="1331986"/>
            <a:ext cx="1808982" cy="1808982"/>
          </a:xfrm>
          <a:prstGeom prst="ellipse">
            <a:avLst/>
          </a:prstGeom>
          <a:noFill/>
          <a:ln w="76200">
            <a:solidFill>
              <a:srgbClr val="00D3F0"/>
            </a:solidFill>
          </a:ln>
          <a:extLst>
            <a:ext uri="{909E8E84-426E-40DD-AFC4-6F175D3DCCD1}">
              <a14:hiddenFill xmlns:a14="http://schemas.microsoft.com/office/drawing/2010/main">
                <a:solidFill>
                  <a:srgbClr val="FFFFFF"/>
                </a:solidFill>
              </a14:hiddenFill>
            </a:ext>
          </a:extLst>
        </p:spPr>
      </p:pic>
      <p:sp>
        <p:nvSpPr>
          <p:cNvPr id="30" name="矩形 29"/>
          <p:cNvSpPr/>
          <p:nvPr/>
        </p:nvSpPr>
        <p:spPr>
          <a:xfrm>
            <a:off x="6188248" y="4649463"/>
            <a:ext cx="2269047" cy="338554"/>
          </a:xfrm>
          <a:prstGeom prst="rect">
            <a:avLst/>
          </a:prstGeom>
        </p:spPr>
        <p:txBody>
          <a:bodyPr wrap="square">
            <a:spAutoFit/>
          </a:bodyPr>
          <a:lstStyle/>
          <a:p>
            <a:pPr lvl="0"/>
            <a:r>
              <a:rPr lang="zh-CN" altLang="en-US" sz="1600" b="1" dirty="0">
                <a:solidFill>
                  <a:srgbClr val="00A1DA"/>
                </a:solidFill>
                <a:latin typeface="微软雅黑" pitchFamily="34" charset="-122"/>
                <a:ea typeface="微软雅黑" pitchFamily="34" charset="-122"/>
              </a:rPr>
              <a:t>成都分部市场总监</a:t>
            </a:r>
          </a:p>
        </p:txBody>
      </p:sp>
      <p:sp>
        <p:nvSpPr>
          <p:cNvPr id="31" name="矩形 30"/>
          <p:cNvSpPr/>
          <p:nvPr/>
        </p:nvSpPr>
        <p:spPr>
          <a:xfrm>
            <a:off x="6129758" y="5119558"/>
            <a:ext cx="2054481" cy="1200329"/>
          </a:xfrm>
          <a:prstGeom prst="rect">
            <a:avLst/>
          </a:prstGeom>
        </p:spPr>
        <p:txBody>
          <a:bodyPr wrap="square">
            <a:spAutoFit/>
          </a:bodyPr>
          <a:lstStyle/>
          <a:p>
            <a:pPr>
              <a:lnSpc>
                <a:spcPct val="120000"/>
              </a:lnSpc>
            </a:pPr>
            <a:r>
              <a:rPr lang="en-US" altLang="zh-CN" sz="1200" dirty="0" smtClean="0">
                <a:solidFill>
                  <a:schemeClr val="tx1">
                    <a:lumMod val="75000"/>
                    <a:lumOff val="25000"/>
                  </a:schemeClr>
                </a:solidFill>
                <a:latin typeface="微软雅黑" pitchFamily="34" charset="-122"/>
                <a:ea typeface="微软雅黑" pitchFamily="34" charset="-122"/>
              </a:rPr>
              <a:t>2005</a:t>
            </a:r>
            <a:r>
              <a:rPr lang="zh-CN" altLang="en-US" sz="1200" dirty="0">
                <a:solidFill>
                  <a:schemeClr val="tx1">
                    <a:lumMod val="75000"/>
                    <a:lumOff val="25000"/>
                  </a:schemeClr>
                </a:solidFill>
                <a:latin typeface="微软雅黑" pitchFamily="34" charset="-122"/>
                <a:ea typeface="微软雅黑" pitchFamily="34" charset="-122"/>
              </a:rPr>
              <a:t>毕业</a:t>
            </a:r>
            <a:r>
              <a:rPr lang="zh-CN" altLang="en-US" sz="1200" dirty="0" smtClean="0">
                <a:solidFill>
                  <a:schemeClr val="tx1">
                    <a:lumMod val="75000"/>
                    <a:lumOff val="25000"/>
                  </a:schemeClr>
                </a:solidFill>
                <a:latin typeface="微软雅黑" pitchFamily="34" charset="-122"/>
                <a:ea typeface="微软雅黑" pitchFamily="34" charset="-122"/>
              </a:rPr>
              <a:t>于重庆工商大学计算机专业本科</a:t>
            </a:r>
            <a:r>
              <a:rPr lang="en-US" altLang="zh-CN" sz="1200" dirty="0" smtClean="0">
                <a:solidFill>
                  <a:schemeClr val="tx1">
                    <a:lumMod val="75000"/>
                    <a:lumOff val="25000"/>
                  </a:schemeClr>
                </a:solidFill>
                <a:latin typeface="微软雅黑" pitchFamily="34" charset="-122"/>
                <a:ea typeface="微软雅黑" pitchFamily="34" charset="-122"/>
              </a:rPr>
              <a:t>,</a:t>
            </a:r>
            <a:r>
              <a:rPr lang="zh-CN" altLang="en-US" sz="1200" dirty="0" smtClean="0">
                <a:solidFill>
                  <a:schemeClr val="tx1">
                    <a:lumMod val="75000"/>
                    <a:lumOff val="25000"/>
                  </a:schemeClr>
                </a:solidFill>
                <a:latin typeface="微软雅黑" pitchFamily="34" charset="-122"/>
                <a:ea typeface="微软雅黑" pitchFamily="34" charset="-122"/>
              </a:rPr>
              <a:t>毕业后市场开发、行政管理工作，目前主管成都市场开发和行政事务。</a:t>
            </a:r>
            <a:endParaRPr lang="zh-CN" altLang="en-US" sz="1200" dirty="0">
              <a:solidFill>
                <a:schemeClr val="tx1">
                  <a:lumMod val="75000"/>
                  <a:lumOff val="25000"/>
                </a:schemeClr>
              </a:solidFill>
              <a:latin typeface="微软雅黑" pitchFamily="34" charset="-122"/>
              <a:ea typeface="微软雅黑" pitchFamily="34" charset="-122"/>
            </a:endParaRPr>
          </a:p>
        </p:txBody>
      </p:sp>
      <p:pic>
        <p:nvPicPr>
          <p:cNvPr id="32" name="Picture 2" descr="F:\PPT加油\3. 免版权\businessman-1284460_960_7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5620" y="1285911"/>
            <a:ext cx="1808982" cy="1808982"/>
          </a:xfrm>
          <a:prstGeom prst="ellipse">
            <a:avLst/>
          </a:prstGeom>
          <a:noFill/>
          <a:ln w="76200">
            <a:solidFill>
              <a:srgbClr val="0091C4"/>
            </a:solidFill>
          </a:ln>
          <a:extLst>
            <a:ext uri="{909E8E84-426E-40DD-AFC4-6F175D3DCCD1}">
              <a14:hiddenFill xmlns:a14="http://schemas.microsoft.com/office/drawing/2010/main">
                <a:solidFill>
                  <a:srgbClr val="FFFFFF"/>
                </a:solidFill>
              </a14:hiddenFill>
            </a:ext>
          </a:extLst>
        </p:spPr>
      </p:pic>
      <p:sp>
        <p:nvSpPr>
          <p:cNvPr id="33" name="矩形 32"/>
          <p:cNvSpPr/>
          <p:nvPr/>
        </p:nvSpPr>
        <p:spPr>
          <a:xfrm>
            <a:off x="8956384" y="4608825"/>
            <a:ext cx="2232248" cy="338554"/>
          </a:xfrm>
          <a:prstGeom prst="rect">
            <a:avLst/>
          </a:prstGeom>
        </p:spPr>
        <p:txBody>
          <a:bodyPr wrap="square">
            <a:spAutoFit/>
          </a:bodyPr>
          <a:lstStyle/>
          <a:p>
            <a:pPr lvl="0"/>
            <a:r>
              <a:rPr lang="zh-CN" altLang="en-US" sz="1600" b="1" dirty="0">
                <a:solidFill>
                  <a:srgbClr val="00A1DA"/>
                </a:solidFill>
                <a:latin typeface="微软雅黑" pitchFamily="34" charset="-122"/>
                <a:ea typeface="微软雅黑" pitchFamily="34" charset="-122"/>
              </a:rPr>
              <a:t>资深美工设计师</a:t>
            </a:r>
          </a:p>
        </p:txBody>
      </p:sp>
      <p:sp>
        <p:nvSpPr>
          <p:cNvPr id="34" name="矩形 33"/>
          <p:cNvSpPr/>
          <p:nvPr/>
        </p:nvSpPr>
        <p:spPr>
          <a:xfrm>
            <a:off x="8885620" y="5055284"/>
            <a:ext cx="2054481" cy="1200329"/>
          </a:xfrm>
          <a:prstGeom prst="rect">
            <a:avLst/>
          </a:prstGeom>
        </p:spPr>
        <p:txBody>
          <a:bodyPr wrap="square">
            <a:spAutoFit/>
          </a:bodyPr>
          <a:lstStyle/>
          <a:p>
            <a:pPr>
              <a:lnSpc>
                <a:spcPct val="120000"/>
              </a:lnSpc>
            </a:pPr>
            <a:r>
              <a:rPr lang="en-US" altLang="zh-CN" sz="1200" dirty="0">
                <a:solidFill>
                  <a:schemeClr val="tx1">
                    <a:lumMod val="75000"/>
                    <a:lumOff val="25000"/>
                  </a:schemeClr>
                </a:solidFill>
                <a:latin typeface="微软雅黑" pitchFamily="34" charset="-122"/>
                <a:ea typeface="微软雅黑" pitchFamily="34" charset="-122"/>
              </a:rPr>
              <a:t>2004</a:t>
            </a:r>
            <a:r>
              <a:rPr lang="zh-CN" altLang="en-US" sz="1200" dirty="0">
                <a:solidFill>
                  <a:schemeClr val="tx1">
                    <a:lumMod val="75000"/>
                    <a:lumOff val="25000"/>
                  </a:schemeClr>
                </a:solidFill>
                <a:latin typeface="微软雅黑" pitchFamily="34" charset="-122"/>
                <a:ea typeface="微软雅黑" pitchFamily="34" charset="-122"/>
              </a:rPr>
              <a:t>年毕业于河南大学计算机专业本科</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一直在大公司任职美术设计，前端页面制作，擅长</a:t>
            </a:r>
            <a:r>
              <a:rPr lang="en-US" altLang="zh-CN" sz="1200" dirty="0">
                <a:solidFill>
                  <a:schemeClr val="tx1">
                    <a:lumMod val="75000"/>
                    <a:lumOff val="25000"/>
                  </a:schemeClr>
                </a:solidFill>
                <a:latin typeface="微软雅黑" pitchFamily="34" charset="-122"/>
                <a:ea typeface="微软雅黑" pitchFamily="34" charset="-122"/>
              </a:rPr>
              <a:t>HTML5+CSS3</a:t>
            </a:r>
            <a:r>
              <a:rPr lang="zh-CN" altLang="en-US" sz="1200" dirty="0">
                <a:solidFill>
                  <a:schemeClr val="tx1">
                    <a:lumMod val="75000"/>
                    <a:lumOff val="25000"/>
                  </a:schemeClr>
                </a:solidFill>
                <a:latin typeface="微软雅黑" pitchFamily="34" charset="-122"/>
                <a:ea typeface="微软雅黑" pitchFamily="34" charset="-122"/>
              </a:rPr>
              <a:t>技术、</a:t>
            </a:r>
            <a:r>
              <a:rPr lang="en-US" altLang="zh-CN" sz="1200" dirty="0">
                <a:solidFill>
                  <a:schemeClr val="tx1">
                    <a:lumMod val="75000"/>
                    <a:lumOff val="25000"/>
                  </a:schemeClr>
                </a:solidFill>
                <a:latin typeface="微软雅黑" pitchFamily="34" charset="-122"/>
                <a:ea typeface="微软雅黑" pitchFamily="34" charset="-122"/>
              </a:rPr>
              <a:t>UI</a:t>
            </a:r>
            <a:r>
              <a:rPr lang="zh-CN" altLang="en-US" sz="1200" dirty="0">
                <a:solidFill>
                  <a:schemeClr val="tx1">
                    <a:lumMod val="75000"/>
                    <a:lumOff val="25000"/>
                  </a:schemeClr>
                </a:solidFill>
                <a:latin typeface="微软雅黑" pitchFamily="34" charset="-122"/>
                <a:ea typeface="微软雅黑" pitchFamily="34" charset="-122"/>
              </a:rPr>
              <a:t>设计、美术策划等。</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cTn>
                              </p:par>
                            </p:childTnLst>
                          </p:cTn>
                        </p:par>
                        <p:par>
                          <p:cTn id="9" fill="hold">
                            <p:stCondLst>
                              <p:cond delay="750"/>
                            </p:stCondLst>
                            <p:childTnLst>
                              <p:par>
                                <p:cTn id="10" presetID="49" presetClass="entr" presetSubtype="0" decel="100000" fill="hold" nodeType="after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anim calcmode="lin" valueType="num">
                                      <p:cBhvr>
                                        <p:cTn id="14" dur="500" fill="hold"/>
                                        <p:tgtEl>
                                          <p:spTgt spid="4098"/>
                                        </p:tgtEl>
                                        <p:attrNameLst>
                                          <p:attrName>style.rotation</p:attrName>
                                        </p:attrNameLst>
                                      </p:cBhvr>
                                      <p:tavLst>
                                        <p:tav tm="0">
                                          <p:val>
                                            <p:fltVal val="360"/>
                                          </p:val>
                                        </p:tav>
                                        <p:tav tm="100000">
                                          <p:val>
                                            <p:fltVal val="0"/>
                                          </p:val>
                                        </p:tav>
                                      </p:tavLst>
                                    </p:anim>
                                    <p:animEffect transition="in" filter="fade">
                                      <p:cBhvr>
                                        <p:cTn id="15" dur="500"/>
                                        <p:tgtEl>
                                          <p:spTgt spid="4098"/>
                                        </p:tgtEl>
                                      </p:cBhvr>
                                    </p:animEffect>
                                  </p:childTnLst>
                                </p:cTn>
                              </p:par>
                            </p:childTnLst>
                          </p:cTn>
                        </p:par>
                        <p:par>
                          <p:cTn id="16" fill="hold">
                            <p:stCondLst>
                              <p:cond delay="1250"/>
                            </p:stCondLst>
                            <p:childTnLst>
                              <p:par>
                                <p:cTn id="17" presetID="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1750"/>
                            </p:stCondLst>
                            <p:childTnLst>
                              <p:par>
                                <p:cTn id="22" presetID="12" presetClass="entr" presetSubtype="1"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p:tgtEl>
                                          <p:spTgt spid="3"/>
                                        </p:tgtEl>
                                        <p:attrNameLst>
                                          <p:attrName>ppt_y</p:attrName>
                                        </p:attrNameLst>
                                      </p:cBhvr>
                                      <p:tavLst>
                                        <p:tav tm="0">
                                          <p:val>
                                            <p:strVal val="#ppt_y-#ppt_h*1.125000"/>
                                          </p:val>
                                        </p:tav>
                                        <p:tav tm="100000">
                                          <p:val>
                                            <p:strVal val="#ppt_y"/>
                                          </p:val>
                                        </p:tav>
                                      </p:tavLst>
                                    </p:anim>
                                    <p:animEffect transition="in" filter="wipe(down)">
                                      <p:cBhvr>
                                        <p:cTn id="25" dur="500"/>
                                        <p:tgtEl>
                                          <p:spTgt spid="3"/>
                                        </p:tgtEl>
                                      </p:cBhvr>
                                    </p:animEffect>
                                  </p:childTnLst>
                                </p:cTn>
                              </p:par>
                            </p:childTnLst>
                          </p:cTn>
                        </p:par>
                        <p:par>
                          <p:cTn id="26" fill="hold">
                            <p:stCondLst>
                              <p:cond delay="2250"/>
                            </p:stCondLst>
                            <p:childTnLst>
                              <p:par>
                                <p:cTn id="27" presetID="23" presetClass="entr" presetSubtype="16" fill="hold" grpId="0" nodeType="afterEffect">
                                  <p:stCondLst>
                                    <p:cond delay="0"/>
                                  </p:stCondLst>
                                  <p:iterate type="lt">
                                    <p:tmPct val="10000"/>
                                  </p:iterate>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050"/>
                            </p:stCondLst>
                            <p:childTnLst>
                              <p:par>
                                <p:cTn id="32" presetID="14" presetClass="entr" presetSubtype="1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randombar(horizontal)">
                                      <p:cBhvr>
                                        <p:cTn id="34" dur="250"/>
                                        <p:tgtEl>
                                          <p:spTgt spid="25"/>
                                        </p:tgtEl>
                                      </p:cBhvr>
                                    </p:animEffect>
                                  </p:childTnLst>
                                </p:cTn>
                              </p:par>
                            </p:childTnLst>
                          </p:cTn>
                        </p:par>
                        <p:par>
                          <p:cTn id="35" fill="hold">
                            <p:stCondLst>
                              <p:cond delay="3300"/>
                            </p:stCondLst>
                            <p:childTnLst>
                              <p:par>
                                <p:cTn id="36" presetID="49" presetClass="entr" presetSubtype="0" decel="10000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500" fill="hold"/>
                                        <p:tgtEl>
                                          <p:spTgt spid="26"/>
                                        </p:tgtEl>
                                        <p:attrNameLst>
                                          <p:attrName>ppt_w</p:attrName>
                                        </p:attrNameLst>
                                      </p:cBhvr>
                                      <p:tavLst>
                                        <p:tav tm="0">
                                          <p:val>
                                            <p:fltVal val="0"/>
                                          </p:val>
                                        </p:tav>
                                        <p:tav tm="100000">
                                          <p:val>
                                            <p:strVal val="#ppt_w"/>
                                          </p:val>
                                        </p:tav>
                                      </p:tavLst>
                                    </p:anim>
                                    <p:anim calcmode="lin" valueType="num">
                                      <p:cBhvr>
                                        <p:cTn id="39" dur="500" fill="hold"/>
                                        <p:tgtEl>
                                          <p:spTgt spid="26"/>
                                        </p:tgtEl>
                                        <p:attrNameLst>
                                          <p:attrName>ppt_h</p:attrName>
                                        </p:attrNameLst>
                                      </p:cBhvr>
                                      <p:tavLst>
                                        <p:tav tm="0">
                                          <p:val>
                                            <p:fltVal val="0"/>
                                          </p:val>
                                        </p:tav>
                                        <p:tav tm="100000">
                                          <p:val>
                                            <p:strVal val="#ppt_h"/>
                                          </p:val>
                                        </p:tav>
                                      </p:tavLst>
                                    </p:anim>
                                    <p:anim calcmode="lin" valueType="num">
                                      <p:cBhvr>
                                        <p:cTn id="40" dur="500" fill="hold"/>
                                        <p:tgtEl>
                                          <p:spTgt spid="26"/>
                                        </p:tgtEl>
                                        <p:attrNameLst>
                                          <p:attrName>style.rotation</p:attrName>
                                        </p:attrNameLst>
                                      </p:cBhvr>
                                      <p:tavLst>
                                        <p:tav tm="0">
                                          <p:val>
                                            <p:fltVal val="360"/>
                                          </p:val>
                                        </p:tav>
                                        <p:tav tm="100000">
                                          <p:val>
                                            <p:fltVal val="0"/>
                                          </p:val>
                                        </p:tav>
                                      </p:tavLst>
                                    </p:anim>
                                    <p:animEffect transition="in" filter="fade">
                                      <p:cBhvr>
                                        <p:cTn id="41" dur="500"/>
                                        <p:tgtEl>
                                          <p:spTgt spid="26"/>
                                        </p:tgtEl>
                                      </p:cBhvr>
                                    </p:animEffect>
                                  </p:childTnLst>
                                </p:cTn>
                              </p:par>
                            </p:childTnLst>
                          </p:cTn>
                        </p:par>
                        <p:par>
                          <p:cTn id="42" fill="hold">
                            <p:stCondLst>
                              <p:cond delay="3800"/>
                            </p:stCondLst>
                            <p:childTnLst>
                              <p:par>
                                <p:cTn id="43" presetID="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0-#ppt_w/2"/>
                                          </p:val>
                                        </p:tav>
                                        <p:tav tm="100000">
                                          <p:val>
                                            <p:strVal val="#ppt_x"/>
                                          </p:val>
                                        </p:tav>
                                      </p:tavLst>
                                    </p:anim>
                                    <p:anim calcmode="lin" valueType="num">
                                      <p:cBhvr additive="base">
                                        <p:cTn id="46" dur="500" fill="hold"/>
                                        <p:tgtEl>
                                          <p:spTgt spid="10"/>
                                        </p:tgtEl>
                                        <p:attrNameLst>
                                          <p:attrName>ppt_y</p:attrName>
                                        </p:attrNameLst>
                                      </p:cBhvr>
                                      <p:tavLst>
                                        <p:tav tm="0">
                                          <p:val>
                                            <p:strVal val="#ppt_y"/>
                                          </p:val>
                                        </p:tav>
                                        <p:tav tm="100000">
                                          <p:val>
                                            <p:strVal val="#ppt_y"/>
                                          </p:val>
                                        </p:tav>
                                      </p:tavLst>
                                    </p:anim>
                                  </p:childTnLst>
                                </p:cTn>
                              </p:par>
                            </p:childTnLst>
                          </p:cTn>
                        </p:par>
                        <p:par>
                          <p:cTn id="47" fill="hold">
                            <p:stCondLst>
                              <p:cond delay="4300"/>
                            </p:stCondLst>
                            <p:childTnLst>
                              <p:par>
                                <p:cTn id="48" presetID="12" presetClass="entr" presetSubtype="1"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down)">
                                      <p:cBhvr>
                                        <p:cTn id="51" dur="500"/>
                                        <p:tgtEl>
                                          <p:spTgt spid="8"/>
                                        </p:tgtEl>
                                      </p:cBhvr>
                                    </p:animEffect>
                                  </p:childTnLst>
                                </p:cTn>
                              </p:par>
                            </p:childTnLst>
                          </p:cTn>
                        </p:par>
                        <p:par>
                          <p:cTn id="52" fill="hold">
                            <p:stCondLst>
                              <p:cond delay="4800"/>
                            </p:stCondLst>
                            <p:childTnLst>
                              <p:par>
                                <p:cTn id="53" presetID="23" presetClass="entr" presetSubtype="16" fill="hold" grpId="0" nodeType="afterEffect">
                                  <p:stCondLst>
                                    <p:cond delay="0"/>
                                  </p:stCondLst>
                                  <p:iterate type="lt">
                                    <p:tmPct val="10000"/>
                                  </p:iterate>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childTnLst>
                                </p:cTn>
                              </p:par>
                            </p:childTnLst>
                          </p:cTn>
                        </p:par>
                        <p:par>
                          <p:cTn id="57" fill="hold">
                            <p:stCondLst>
                              <p:cond delay="5650"/>
                            </p:stCondLst>
                            <p:childTnLst>
                              <p:par>
                                <p:cTn id="58" presetID="14" presetClass="entr" presetSubtype="10"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randombar(horizontal)">
                                      <p:cBhvr>
                                        <p:cTn id="60" dur="250"/>
                                        <p:tgtEl>
                                          <p:spTgt spid="28"/>
                                        </p:tgtEl>
                                      </p:cBhvr>
                                    </p:animEffect>
                                  </p:childTnLst>
                                </p:cTn>
                              </p:par>
                            </p:childTnLst>
                          </p:cTn>
                        </p:par>
                        <p:par>
                          <p:cTn id="61" fill="hold">
                            <p:stCondLst>
                              <p:cond delay="5900"/>
                            </p:stCondLst>
                            <p:childTnLst>
                              <p:par>
                                <p:cTn id="62" presetID="49" presetClass="entr" presetSubtype="0" decel="100000"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p:cTn id="64" dur="500" fill="hold"/>
                                        <p:tgtEl>
                                          <p:spTgt spid="29"/>
                                        </p:tgtEl>
                                        <p:attrNameLst>
                                          <p:attrName>ppt_w</p:attrName>
                                        </p:attrNameLst>
                                      </p:cBhvr>
                                      <p:tavLst>
                                        <p:tav tm="0">
                                          <p:val>
                                            <p:fltVal val="0"/>
                                          </p:val>
                                        </p:tav>
                                        <p:tav tm="100000">
                                          <p:val>
                                            <p:strVal val="#ppt_w"/>
                                          </p:val>
                                        </p:tav>
                                      </p:tavLst>
                                    </p:anim>
                                    <p:anim calcmode="lin" valueType="num">
                                      <p:cBhvr>
                                        <p:cTn id="65" dur="500" fill="hold"/>
                                        <p:tgtEl>
                                          <p:spTgt spid="29"/>
                                        </p:tgtEl>
                                        <p:attrNameLst>
                                          <p:attrName>ppt_h</p:attrName>
                                        </p:attrNameLst>
                                      </p:cBhvr>
                                      <p:tavLst>
                                        <p:tav tm="0">
                                          <p:val>
                                            <p:fltVal val="0"/>
                                          </p:val>
                                        </p:tav>
                                        <p:tav tm="100000">
                                          <p:val>
                                            <p:strVal val="#ppt_h"/>
                                          </p:val>
                                        </p:tav>
                                      </p:tavLst>
                                    </p:anim>
                                    <p:anim calcmode="lin" valueType="num">
                                      <p:cBhvr>
                                        <p:cTn id="66" dur="500" fill="hold"/>
                                        <p:tgtEl>
                                          <p:spTgt spid="29"/>
                                        </p:tgtEl>
                                        <p:attrNameLst>
                                          <p:attrName>style.rotation</p:attrName>
                                        </p:attrNameLst>
                                      </p:cBhvr>
                                      <p:tavLst>
                                        <p:tav tm="0">
                                          <p:val>
                                            <p:fltVal val="360"/>
                                          </p:val>
                                        </p:tav>
                                        <p:tav tm="100000">
                                          <p:val>
                                            <p:fltVal val="0"/>
                                          </p:val>
                                        </p:tav>
                                      </p:tavLst>
                                    </p:anim>
                                    <p:animEffect transition="in" filter="fade">
                                      <p:cBhvr>
                                        <p:cTn id="67" dur="500"/>
                                        <p:tgtEl>
                                          <p:spTgt spid="29"/>
                                        </p:tgtEl>
                                      </p:cBhvr>
                                    </p:animEffect>
                                  </p:childTnLst>
                                </p:cTn>
                              </p:par>
                            </p:childTnLst>
                          </p:cTn>
                        </p:par>
                        <p:par>
                          <p:cTn id="68" fill="hold">
                            <p:stCondLst>
                              <p:cond delay="6400"/>
                            </p:stCondLst>
                            <p:childTnLst>
                              <p:par>
                                <p:cTn id="69" presetID="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0-#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6900"/>
                            </p:stCondLst>
                            <p:childTnLst>
                              <p:par>
                                <p:cTn id="74" presetID="12" presetClass="entr" presetSubtype="1"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additive="base">
                                        <p:cTn id="76" dur="500"/>
                                        <p:tgtEl>
                                          <p:spTgt spid="13"/>
                                        </p:tgtEl>
                                        <p:attrNameLst>
                                          <p:attrName>ppt_y</p:attrName>
                                        </p:attrNameLst>
                                      </p:cBhvr>
                                      <p:tavLst>
                                        <p:tav tm="0">
                                          <p:val>
                                            <p:strVal val="#ppt_y-#ppt_h*1.125000"/>
                                          </p:val>
                                        </p:tav>
                                        <p:tav tm="100000">
                                          <p:val>
                                            <p:strVal val="#ppt_y"/>
                                          </p:val>
                                        </p:tav>
                                      </p:tavLst>
                                    </p:anim>
                                    <p:animEffect transition="in" filter="wipe(down)">
                                      <p:cBhvr>
                                        <p:cTn id="77" dur="500"/>
                                        <p:tgtEl>
                                          <p:spTgt spid="13"/>
                                        </p:tgtEl>
                                      </p:cBhvr>
                                    </p:animEffect>
                                  </p:childTnLst>
                                </p:cTn>
                              </p:par>
                            </p:childTnLst>
                          </p:cTn>
                        </p:par>
                        <p:par>
                          <p:cTn id="78" fill="hold">
                            <p:stCondLst>
                              <p:cond delay="7400"/>
                            </p:stCondLst>
                            <p:childTnLst>
                              <p:par>
                                <p:cTn id="79" presetID="23" presetClass="entr" presetSubtype="16" fill="hold" grpId="0" nodeType="afterEffect">
                                  <p:stCondLst>
                                    <p:cond delay="0"/>
                                  </p:stCondLst>
                                  <p:iterate type="lt">
                                    <p:tmPct val="10000"/>
                                  </p:iterate>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childTnLst>
                                </p:cTn>
                              </p:par>
                            </p:childTnLst>
                          </p:cTn>
                        </p:par>
                        <p:par>
                          <p:cTn id="83" fill="hold">
                            <p:stCondLst>
                              <p:cond delay="8250"/>
                            </p:stCondLst>
                            <p:childTnLst>
                              <p:par>
                                <p:cTn id="84" presetID="14" presetClass="entr" presetSubtype="10" fill="hold" grpId="0" nodeType="after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randombar(horizontal)">
                                      <p:cBhvr>
                                        <p:cTn id="86" dur="250"/>
                                        <p:tgtEl>
                                          <p:spTgt spid="31"/>
                                        </p:tgtEl>
                                      </p:cBhvr>
                                    </p:animEffect>
                                  </p:childTnLst>
                                </p:cTn>
                              </p:par>
                            </p:childTnLst>
                          </p:cTn>
                        </p:par>
                        <p:par>
                          <p:cTn id="87" fill="hold">
                            <p:stCondLst>
                              <p:cond delay="8500"/>
                            </p:stCondLst>
                            <p:childTnLst>
                              <p:par>
                                <p:cTn id="88" presetID="49" presetClass="entr" presetSubtype="0" decel="100000"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 calcmode="lin" valueType="num">
                                      <p:cBhvr>
                                        <p:cTn id="92" dur="500" fill="hold"/>
                                        <p:tgtEl>
                                          <p:spTgt spid="32"/>
                                        </p:tgtEl>
                                        <p:attrNameLst>
                                          <p:attrName>style.rotation</p:attrName>
                                        </p:attrNameLst>
                                      </p:cBhvr>
                                      <p:tavLst>
                                        <p:tav tm="0">
                                          <p:val>
                                            <p:fltVal val="360"/>
                                          </p:val>
                                        </p:tav>
                                        <p:tav tm="100000">
                                          <p:val>
                                            <p:fltVal val="0"/>
                                          </p:val>
                                        </p:tav>
                                      </p:tavLst>
                                    </p:anim>
                                    <p:animEffect transition="in" filter="fade">
                                      <p:cBhvr>
                                        <p:cTn id="93" dur="500"/>
                                        <p:tgtEl>
                                          <p:spTgt spid="32"/>
                                        </p:tgtEl>
                                      </p:cBhvr>
                                    </p:animEffect>
                                  </p:childTnLst>
                                </p:cTn>
                              </p:par>
                            </p:childTnLst>
                          </p:cTn>
                        </p:par>
                        <p:par>
                          <p:cTn id="94" fill="hold">
                            <p:stCondLst>
                              <p:cond delay="9000"/>
                            </p:stCondLst>
                            <p:childTnLst>
                              <p:par>
                                <p:cTn id="95" presetID="2" presetClass="entr" presetSubtype="8"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500" fill="hold"/>
                                        <p:tgtEl>
                                          <p:spTgt spid="20"/>
                                        </p:tgtEl>
                                        <p:attrNameLst>
                                          <p:attrName>ppt_x</p:attrName>
                                        </p:attrNameLst>
                                      </p:cBhvr>
                                      <p:tavLst>
                                        <p:tav tm="0">
                                          <p:val>
                                            <p:strVal val="0-#ppt_w/2"/>
                                          </p:val>
                                        </p:tav>
                                        <p:tav tm="100000">
                                          <p:val>
                                            <p:strVal val="#ppt_x"/>
                                          </p:val>
                                        </p:tav>
                                      </p:tavLst>
                                    </p:anim>
                                    <p:anim calcmode="lin" valueType="num">
                                      <p:cBhvr additive="base">
                                        <p:cTn id="98" dur="500" fill="hold"/>
                                        <p:tgtEl>
                                          <p:spTgt spid="20"/>
                                        </p:tgtEl>
                                        <p:attrNameLst>
                                          <p:attrName>ppt_y</p:attrName>
                                        </p:attrNameLst>
                                      </p:cBhvr>
                                      <p:tavLst>
                                        <p:tav tm="0">
                                          <p:val>
                                            <p:strVal val="#ppt_y"/>
                                          </p:val>
                                        </p:tav>
                                        <p:tav tm="100000">
                                          <p:val>
                                            <p:strVal val="#ppt_y"/>
                                          </p:val>
                                        </p:tav>
                                      </p:tavLst>
                                    </p:anim>
                                  </p:childTnLst>
                                </p:cTn>
                              </p:par>
                            </p:childTnLst>
                          </p:cTn>
                        </p:par>
                        <p:par>
                          <p:cTn id="99" fill="hold">
                            <p:stCondLst>
                              <p:cond delay="9500"/>
                            </p:stCondLst>
                            <p:childTnLst>
                              <p:par>
                                <p:cTn id="100" presetID="12" presetClass="entr" presetSubtype="1" fill="hold" nodeType="afterEffect">
                                  <p:stCondLst>
                                    <p:cond delay="0"/>
                                  </p:stCondLst>
                                  <p:childTnLst>
                                    <p:set>
                                      <p:cBhvr>
                                        <p:cTn id="101" dur="1" fill="hold">
                                          <p:stCondLst>
                                            <p:cond delay="0"/>
                                          </p:stCondLst>
                                        </p:cTn>
                                        <p:tgtEl>
                                          <p:spTgt spid="18"/>
                                        </p:tgtEl>
                                        <p:attrNameLst>
                                          <p:attrName>style.visibility</p:attrName>
                                        </p:attrNameLst>
                                      </p:cBhvr>
                                      <p:to>
                                        <p:strVal val="visible"/>
                                      </p:to>
                                    </p:set>
                                    <p:anim calcmode="lin" valueType="num">
                                      <p:cBhvr additive="base">
                                        <p:cTn id="102" dur="500"/>
                                        <p:tgtEl>
                                          <p:spTgt spid="18"/>
                                        </p:tgtEl>
                                        <p:attrNameLst>
                                          <p:attrName>ppt_y</p:attrName>
                                        </p:attrNameLst>
                                      </p:cBhvr>
                                      <p:tavLst>
                                        <p:tav tm="0">
                                          <p:val>
                                            <p:strVal val="#ppt_y-#ppt_h*1.125000"/>
                                          </p:val>
                                        </p:tav>
                                        <p:tav tm="100000">
                                          <p:val>
                                            <p:strVal val="#ppt_y"/>
                                          </p:val>
                                        </p:tav>
                                      </p:tavLst>
                                    </p:anim>
                                    <p:animEffect transition="in" filter="wipe(down)">
                                      <p:cBhvr>
                                        <p:cTn id="103" dur="500"/>
                                        <p:tgtEl>
                                          <p:spTgt spid="18"/>
                                        </p:tgtEl>
                                      </p:cBhvr>
                                    </p:animEffect>
                                  </p:childTnLst>
                                </p:cTn>
                              </p:par>
                            </p:childTnLst>
                          </p:cTn>
                        </p:par>
                        <p:par>
                          <p:cTn id="104" fill="hold">
                            <p:stCondLst>
                              <p:cond delay="10000"/>
                            </p:stCondLst>
                            <p:childTnLst>
                              <p:par>
                                <p:cTn id="105" presetID="23" presetClass="entr" presetSubtype="16" fill="hold" grpId="0" nodeType="afterEffect">
                                  <p:stCondLst>
                                    <p:cond delay="0"/>
                                  </p:stCondLst>
                                  <p:iterate type="lt">
                                    <p:tmPct val="10000"/>
                                  </p:iterate>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childTnLst>
                                </p:cTn>
                              </p:par>
                            </p:childTnLst>
                          </p:cTn>
                        </p:par>
                        <p:par>
                          <p:cTn id="109" fill="hold">
                            <p:stCondLst>
                              <p:cond delay="10800"/>
                            </p:stCondLst>
                            <p:childTnLst>
                              <p:par>
                                <p:cTn id="110" presetID="14" presetClass="entr" presetSubtype="10" fill="hold" grpId="0" nodeType="afterEffect">
                                  <p:stCondLst>
                                    <p:cond delay="0"/>
                                  </p:stCondLst>
                                  <p:childTnLst>
                                    <p:set>
                                      <p:cBhvr>
                                        <p:cTn id="111" dur="1" fill="hold">
                                          <p:stCondLst>
                                            <p:cond delay="0"/>
                                          </p:stCondLst>
                                        </p:cTn>
                                        <p:tgtEl>
                                          <p:spTgt spid="34"/>
                                        </p:tgtEl>
                                        <p:attrNameLst>
                                          <p:attrName>style.visibility</p:attrName>
                                        </p:attrNameLst>
                                      </p:cBhvr>
                                      <p:to>
                                        <p:strVal val="visible"/>
                                      </p:to>
                                    </p:set>
                                    <p:animEffect transition="in" filter="randombar(horizontal)">
                                      <p:cBhvr>
                                        <p:cTn id="112" dur="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5" grpId="0" animBg="1"/>
      <p:bldP spid="20" grpId="0" animBg="1"/>
      <p:bldP spid="23" grpId="0"/>
      <p:bldP spid="24" grpId="0"/>
      <p:bldP spid="25" grpId="0"/>
      <p:bldP spid="27" grpId="0"/>
      <p:bldP spid="28" grpId="0"/>
      <p:bldP spid="30" grpId="0"/>
      <p:bldP spid="31"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57"/>
          <p:cNvCxnSpPr/>
          <p:nvPr/>
        </p:nvCxnSpPr>
        <p:spPr bwMode="auto">
          <a:xfrm>
            <a:off x="2184399" y="2959347"/>
            <a:ext cx="0" cy="1587500"/>
          </a:xfrm>
          <a:prstGeom prst="line">
            <a:avLst/>
          </a:prstGeom>
          <a:ln>
            <a:solidFill>
              <a:srgbClr val="0091C4"/>
            </a:solidFill>
            <a:tailEnd type="oval"/>
          </a:ln>
        </p:spPr>
        <p:style>
          <a:lnRef idx="1">
            <a:schemeClr val="accent1"/>
          </a:lnRef>
          <a:fillRef idx="0">
            <a:schemeClr val="accent1"/>
          </a:fillRef>
          <a:effectRef idx="0">
            <a:schemeClr val="accent1"/>
          </a:effectRef>
          <a:fontRef idx="minor">
            <a:schemeClr val="tx1"/>
          </a:fontRef>
        </p:style>
      </p:cxnSp>
      <p:sp>
        <p:nvSpPr>
          <p:cNvPr id="5" name="燕尾形 4"/>
          <p:cNvSpPr/>
          <p:nvPr/>
        </p:nvSpPr>
        <p:spPr bwMode="auto">
          <a:xfrm>
            <a:off x="792161" y="3651496"/>
            <a:ext cx="2784475" cy="581024"/>
          </a:xfrm>
          <a:prstGeom prst="chevr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fontAlgn="auto">
              <a:spcBef>
                <a:spcPts val="0"/>
              </a:spcBef>
              <a:spcAft>
                <a:spcPts val="0"/>
              </a:spcAft>
              <a:defRPr/>
            </a:pPr>
            <a:r>
              <a:rPr lang="zh-CN" altLang="en-US" sz="2400" b="1" dirty="0" smtClean="0">
                <a:solidFill>
                  <a:schemeClr val="bg1"/>
                </a:solidFill>
                <a:latin typeface="微软雅黑" pitchFamily="34" charset="-122"/>
                <a:ea typeface="微软雅黑" pitchFamily="34" charset="-122"/>
              </a:rPr>
              <a:t>程良均</a:t>
            </a:r>
            <a:endParaRPr lang="zh-CN" altLang="en-US" sz="2400" b="1" dirty="0">
              <a:solidFill>
                <a:schemeClr val="bg1"/>
              </a:solidFill>
              <a:latin typeface="微软雅黑" pitchFamily="34" charset="-122"/>
              <a:ea typeface="微软雅黑" pitchFamily="34" charset="-122"/>
            </a:endParaRPr>
          </a:p>
        </p:txBody>
      </p:sp>
      <p:cxnSp>
        <p:nvCxnSpPr>
          <p:cNvPr id="8" name="直接连接符 58"/>
          <p:cNvCxnSpPr/>
          <p:nvPr/>
        </p:nvCxnSpPr>
        <p:spPr bwMode="auto">
          <a:xfrm>
            <a:off x="4719637" y="2959347"/>
            <a:ext cx="0" cy="1587500"/>
          </a:xfrm>
          <a:prstGeom prst="line">
            <a:avLst/>
          </a:prstGeom>
          <a:ln>
            <a:solidFill>
              <a:srgbClr val="0091C4"/>
            </a:solidFill>
            <a:tailEnd type="oval"/>
          </a:ln>
        </p:spPr>
        <p:style>
          <a:lnRef idx="1">
            <a:schemeClr val="accent1"/>
          </a:lnRef>
          <a:fillRef idx="0">
            <a:schemeClr val="accent1"/>
          </a:fillRef>
          <a:effectRef idx="0">
            <a:schemeClr val="accent1"/>
          </a:effectRef>
          <a:fontRef idx="minor">
            <a:schemeClr val="tx1"/>
          </a:fontRef>
        </p:style>
      </p:cxnSp>
      <p:sp>
        <p:nvSpPr>
          <p:cNvPr id="10" name="燕尾形 9"/>
          <p:cNvSpPr/>
          <p:nvPr/>
        </p:nvSpPr>
        <p:spPr bwMode="auto">
          <a:xfrm>
            <a:off x="3327399" y="3651496"/>
            <a:ext cx="2784475" cy="581024"/>
          </a:xfrm>
          <a:prstGeom prst="chevron">
            <a:avLst/>
          </a:prstGeom>
          <a:solidFill>
            <a:srgbClr val="00C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fontAlgn="auto">
              <a:spcBef>
                <a:spcPts val="0"/>
              </a:spcBef>
              <a:spcAft>
                <a:spcPts val="0"/>
              </a:spcAft>
              <a:defRPr/>
            </a:pPr>
            <a:r>
              <a:rPr lang="zh-CN" altLang="en-US" sz="2400" b="1" dirty="0" smtClean="0">
                <a:solidFill>
                  <a:schemeClr val="bg1"/>
                </a:solidFill>
                <a:latin typeface="微软雅黑" pitchFamily="34" charset="-122"/>
                <a:ea typeface="微软雅黑" pitchFamily="34" charset="-122"/>
              </a:rPr>
              <a:t>吴新文</a:t>
            </a:r>
            <a:endParaRPr lang="zh-CN" altLang="en-US" sz="2400" b="1" dirty="0">
              <a:solidFill>
                <a:schemeClr val="bg1"/>
              </a:solidFill>
              <a:latin typeface="微软雅黑" pitchFamily="34" charset="-122"/>
              <a:ea typeface="微软雅黑" pitchFamily="34" charset="-122"/>
            </a:endParaRPr>
          </a:p>
        </p:txBody>
      </p:sp>
      <p:cxnSp>
        <p:nvCxnSpPr>
          <p:cNvPr id="13" name="直接连接符 59"/>
          <p:cNvCxnSpPr/>
          <p:nvPr/>
        </p:nvCxnSpPr>
        <p:spPr bwMode="auto">
          <a:xfrm>
            <a:off x="7258049" y="2959347"/>
            <a:ext cx="0" cy="1587500"/>
          </a:xfrm>
          <a:prstGeom prst="line">
            <a:avLst/>
          </a:prstGeom>
          <a:ln>
            <a:solidFill>
              <a:srgbClr val="0091C4"/>
            </a:solidFill>
            <a:tailEnd type="oval"/>
          </a:ln>
        </p:spPr>
        <p:style>
          <a:lnRef idx="1">
            <a:schemeClr val="accent1"/>
          </a:lnRef>
          <a:fillRef idx="0">
            <a:schemeClr val="accent1"/>
          </a:fillRef>
          <a:effectRef idx="0">
            <a:schemeClr val="accent1"/>
          </a:effectRef>
          <a:fontRef idx="minor">
            <a:schemeClr val="tx1"/>
          </a:fontRef>
        </p:style>
      </p:cxnSp>
      <p:sp>
        <p:nvSpPr>
          <p:cNvPr id="15" name="燕尾形 14"/>
          <p:cNvSpPr/>
          <p:nvPr/>
        </p:nvSpPr>
        <p:spPr bwMode="auto">
          <a:xfrm>
            <a:off x="5862636" y="3651496"/>
            <a:ext cx="2784475" cy="581024"/>
          </a:xfrm>
          <a:prstGeom prst="chevron">
            <a:avLst/>
          </a:prstGeom>
          <a:solidFill>
            <a:srgbClr val="04B5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fontAlgn="auto">
              <a:spcBef>
                <a:spcPts val="0"/>
              </a:spcBef>
              <a:spcAft>
                <a:spcPts val="0"/>
              </a:spcAft>
              <a:defRPr/>
            </a:pPr>
            <a:r>
              <a:rPr lang="zh-CN" altLang="en-US" sz="2400" b="1" dirty="0">
                <a:solidFill>
                  <a:schemeClr val="bg1"/>
                </a:solidFill>
                <a:latin typeface="微软雅黑" pitchFamily="34" charset="-122"/>
                <a:ea typeface="微软雅黑" pitchFamily="34" charset="-122"/>
              </a:rPr>
              <a:t>李志刚</a:t>
            </a:r>
          </a:p>
        </p:txBody>
      </p:sp>
      <p:cxnSp>
        <p:nvCxnSpPr>
          <p:cNvPr id="18" name="直接连接符 60"/>
          <p:cNvCxnSpPr/>
          <p:nvPr/>
        </p:nvCxnSpPr>
        <p:spPr bwMode="auto">
          <a:xfrm>
            <a:off x="9794874" y="2959347"/>
            <a:ext cx="0" cy="1587500"/>
          </a:xfrm>
          <a:prstGeom prst="line">
            <a:avLst/>
          </a:prstGeom>
          <a:ln>
            <a:solidFill>
              <a:srgbClr val="0091C4"/>
            </a:solidFill>
            <a:tailEnd type="oval"/>
          </a:ln>
        </p:spPr>
        <p:style>
          <a:lnRef idx="1">
            <a:schemeClr val="accent1"/>
          </a:lnRef>
          <a:fillRef idx="0">
            <a:schemeClr val="accent1"/>
          </a:fillRef>
          <a:effectRef idx="0">
            <a:schemeClr val="accent1"/>
          </a:effectRef>
          <a:fontRef idx="minor">
            <a:schemeClr val="tx1"/>
          </a:fontRef>
        </p:style>
      </p:cxnSp>
      <p:sp>
        <p:nvSpPr>
          <p:cNvPr id="20" name="燕尾形 19"/>
          <p:cNvSpPr/>
          <p:nvPr/>
        </p:nvSpPr>
        <p:spPr bwMode="auto">
          <a:xfrm>
            <a:off x="8397874" y="3651496"/>
            <a:ext cx="2784475" cy="581024"/>
          </a:xfrm>
          <a:prstGeom prst="chevron">
            <a:avLst/>
          </a:prstGeom>
          <a:solidFill>
            <a:srgbClr val="0091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fontAlgn="auto">
              <a:spcBef>
                <a:spcPts val="0"/>
              </a:spcBef>
              <a:spcAft>
                <a:spcPts val="0"/>
              </a:spcAft>
              <a:defRPr/>
            </a:pPr>
            <a:r>
              <a:rPr lang="zh-CN" altLang="en-US" sz="2400" b="1" dirty="0" smtClean="0">
                <a:solidFill>
                  <a:schemeClr val="bg1"/>
                </a:solidFill>
                <a:latin typeface="微软雅黑" pitchFamily="34" charset="-122"/>
                <a:ea typeface="微软雅黑" pitchFamily="34" charset="-122"/>
              </a:rPr>
              <a:t>包琳琳</a:t>
            </a:r>
            <a:endParaRPr lang="zh-CN" altLang="en-US" sz="2400" b="1" dirty="0">
              <a:solidFill>
                <a:schemeClr val="bg1"/>
              </a:solidFill>
              <a:latin typeface="微软雅黑" pitchFamily="34" charset="-122"/>
              <a:ea typeface="微软雅黑" pitchFamily="34" charset="-122"/>
            </a:endParaRPr>
          </a:p>
        </p:txBody>
      </p:sp>
      <p:pic>
        <p:nvPicPr>
          <p:cNvPr id="4098" name="Picture 2" descr="F:\PPT加油\3. 免版权\businessman-1284460_960_7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9908" y="1331986"/>
            <a:ext cx="1808982" cy="1808982"/>
          </a:xfrm>
          <a:prstGeom prst="ellipse">
            <a:avLst/>
          </a:prstGeom>
          <a:noFill/>
          <a:ln w="76200">
            <a:solidFill>
              <a:srgbClr val="92D050"/>
            </a:solidFill>
          </a:ln>
          <a:extLst>
            <a:ext uri="{909E8E84-426E-40DD-AFC4-6F175D3DCCD1}">
              <a14:hiddenFill xmlns:a14="http://schemas.microsoft.com/office/drawing/2010/main">
                <a:solidFill>
                  <a:srgbClr val="FFFFFF"/>
                </a:solidFill>
              </a14:hiddenFill>
            </a:ext>
          </a:extLst>
        </p:spPr>
      </p:pic>
      <p:sp>
        <p:nvSpPr>
          <p:cNvPr id="23" name="文本框 3"/>
          <p:cNvSpPr txBox="1"/>
          <p:nvPr/>
        </p:nvSpPr>
        <p:spPr>
          <a:xfrm>
            <a:off x="1558702" y="409278"/>
            <a:ext cx="3816424" cy="646331"/>
          </a:xfrm>
          <a:prstGeom prst="rect">
            <a:avLst/>
          </a:prstGeom>
          <a:noFill/>
          <a:effectLst/>
        </p:spPr>
        <p:txBody>
          <a:bodyPr wrap="square" rtlCol="0">
            <a:spAutoFit/>
          </a:bodyPr>
          <a:lstStyle/>
          <a:p>
            <a:pPr algn="ctr"/>
            <a:r>
              <a:rPr lang="zh-CN" altLang="en-US" sz="36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团队骨干介绍</a:t>
            </a:r>
            <a:endParaRPr lang="zh-CN" altLang="en-US" sz="36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sp>
        <p:nvSpPr>
          <p:cNvPr id="24" name="矩形 23"/>
          <p:cNvSpPr/>
          <p:nvPr/>
        </p:nvSpPr>
        <p:spPr>
          <a:xfrm>
            <a:off x="1279908" y="4658654"/>
            <a:ext cx="2047491" cy="338554"/>
          </a:xfrm>
          <a:prstGeom prst="rect">
            <a:avLst/>
          </a:prstGeom>
        </p:spPr>
        <p:txBody>
          <a:bodyPr wrap="square">
            <a:spAutoFit/>
          </a:bodyPr>
          <a:lstStyle/>
          <a:p>
            <a:pPr lvl="0"/>
            <a:r>
              <a:rPr lang="en-US" altLang="zh-CN" sz="1600" b="1" dirty="0" smtClean="0">
                <a:solidFill>
                  <a:srgbClr val="00A1DA"/>
                </a:solidFill>
                <a:latin typeface="微软雅黑" pitchFamily="34" charset="-122"/>
                <a:ea typeface="微软雅黑" pitchFamily="34" charset="-122"/>
              </a:rPr>
              <a:t>PHP</a:t>
            </a:r>
            <a:r>
              <a:rPr lang="zh-CN" altLang="en-US" sz="1600" b="1" dirty="0" smtClean="0">
                <a:solidFill>
                  <a:srgbClr val="00A1DA"/>
                </a:solidFill>
                <a:latin typeface="微软雅黑" pitchFamily="34" charset="-122"/>
                <a:ea typeface="微软雅黑" pitchFamily="34" charset="-122"/>
              </a:rPr>
              <a:t>软件工程师</a:t>
            </a:r>
            <a:endParaRPr lang="zh-CN" altLang="en-US" sz="1600" b="1" dirty="0">
              <a:solidFill>
                <a:srgbClr val="00A1DA"/>
              </a:solidFill>
              <a:latin typeface="微软雅黑" pitchFamily="34" charset="-122"/>
              <a:ea typeface="微软雅黑" pitchFamily="34" charset="-122"/>
            </a:endParaRPr>
          </a:p>
        </p:txBody>
      </p:sp>
      <p:sp>
        <p:nvSpPr>
          <p:cNvPr id="25" name="矩形 24"/>
          <p:cNvSpPr/>
          <p:nvPr/>
        </p:nvSpPr>
        <p:spPr>
          <a:xfrm>
            <a:off x="982638" y="4997208"/>
            <a:ext cx="2344761" cy="1418590"/>
          </a:xfrm>
          <a:prstGeom prst="rect">
            <a:avLst/>
          </a:prstGeom>
        </p:spPr>
        <p:txBody>
          <a:bodyPr wrap="square">
            <a:spAutoFit/>
          </a:bodyPr>
          <a:lstStyle/>
          <a:p>
            <a:pPr>
              <a:lnSpc>
                <a:spcPct val="120000"/>
              </a:lnSpc>
            </a:pPr>
            <a:r>
              <a:rPr lang="en-US" altLang="zh-CN" sz="1200" dirty="0" smtClean="0">
                <a:solidFill>
                  <a:schemeClr val="tx1">
                    <a:lumMod val="75000"/>
                    <a:lumOff val="25000"/>
                  </a:schemeClr>
                </a:solidFill>
                <a:latin typeface="微软雅黑" pitchFamily="34" charset="-122"/>
                <a:ea typeface="微软雅黑" pitchFamily="34" charset="-122"/>
              </a:rPr>
              <a:t>2004</a:t>
            </a:r>
            <a:r>
              <a:rPr lang="zh-CN" altLang="en-US" sz="1200" dirty="0" smtClean="0">
                <a:solidFill>
                  <a:schemeClr val="tx1">
                    <a:lumMod val="75000"/>
                    <a:lumOff val="25000"/>
                  </a:schemeClr>
                </a:solidFill>
                <a:latin typeface="微软雅黑" pitchFamily="34" charset="-122"/>
                <a:ea typeface="微软雅黑" pitchFamily="34" charset="-122"/>
              </a:rPr>
              <a:t>年毕业于重庆工商大学计算机专业本科</a:t>
            </a:r>
            <a:r>
              <a:rPr lang="en-US" altLang="zh-CN" sz="1200" dirty="0" smtClean="0">
                <a:solidFill>
                  <a:schemeClr val="tx1">
                    <a:lumMod val="75000"/>
                    <a:lumOff val="25000"/>
                  </a:schemeClr>
                </a:solidFill>
                <a:latin typeface="微软雅黑" pitchFamily="34" charset="-122"/>
                <a:ea typeface="微软雅黑" pitchFamily="34" charset="-122"/>
              </a:rPr>
              <a:t>,</a:t>
            </a:r>
            <a:r>
              <a:rPr lang="zh-CN" altLang="en-US" sz="1200" dirty="0" smtClean="0">
                <a:solidFill>
                  <a:schemeClr val="tx1">
                    <a:lumMod val="75000"/>
                    <a:lumOff val="25000"/>
                  </a:schemeClr>
                </a:solidFill>
                <a:latin typeface="微软雅黑" pitchFamily="34" charset="-122"/>
                <a:ea typeface="微软雅黑" pitchFamily="34" charset="-122"/>
              </a:rPr>
              <a:t>拥有思科和微软双重安全认证，一直从事</a:t>
            </a:r>
            <a:r>
              <a:rPr lang="en-US" altLang="zh-CN" sz="1200" dirty="0" smtClean="0">
                <a:solidFill>
                  <a:schemeClr val="tx1">
                    <a:lumMod val="75000"/>
                    <a:lumOff val="25000"/>
                  </a:schemeClr>
                </a:solidFill>
                <a:latin typeface="微软雅黑" pitchFamily="34" charset="-122"/>
                <a:ea typeface="微软雅黑" pitchFamily="34" charset="-122"/>
              </a:rPr>
              <a:t>PHP</a:t>
            </a:r>
            <a:r>
              <a:rPr lang="zh-CN" altLang="en-US" sz="1200" dirty="0" smtClean="0">
                <a:solidFill>
                  <a:schemeClr val="tx1">
                    <a:lumMod val="75000"/>
                    <a:lumOff val="25000"/>
                  </a:schemeClr>
                </a:solidFill>
                <a:latin typeface="微软雅黑" pitchFamily="34" charset="-122"/>
                <a:ea typeface="微软雅黑" pitchFamily="34" charset="-122"/>
              </a:rPr>
              <a:t>平台开发和网络工程方面工作，对网络安全和系统运维、硬件维护也有资深经验。</a:t>
            </a:r>
            <a:endParaRPr lang="zh-CN" altLang="en-US" sz="1200" dirty="0">
              <a:solidFill>
                <a:schemeClr val="tx1">
                  <a:lumMod val="75000"/>
                  <a:lumOff val="25000"/>
                </a:schemeClr>
              </a:solidFill>
              <a:latin typeface="微软雅黑" pitchFamily="34" charset="-122"/>
              <a:ea typeface="微软雅黑" pitchFamily="34" charset="-122"/>
            </a:endParaRPr>
          </a:p>
        </p:txBody>
      </p:sp>
      <p:pic>
        <p:nvPicPr>
          <p:cNvPr id="26" name="Picture 2" descr="F:\PPT加油\3. 免版权\businessman-1284460_960_7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5146" y="1297334"/>
            <a:ext cx="1808982" cy="1808982"/>
          </a:xfrm>
          <a:prstGeom prst="ellipse">
            <a:avLst/>
          </a:prstGeom>
          <a:noFill/>
          <a:ln w="76200">
            <a:solidFill>
              <a:srgbClr val="00C88A"/>
            </a:solidFill>
          </a:ln>
          <a:extLst>
            <a:ext uri="{909E8E84-426E-40DD-AFC4-6F175D3DCCD1}">
              <a14:hiddenFill xmlns:a14="http://schemas.microsoft.com/office/drawing/2010/main">
                <a:solidFill>
                  <a:srgbClr val="FFFFFF"/>
                </a:solidFill>
              </a14:hiddenFill>
            </a:ext>
          </a:extLst>
        </p:spPr>
      </p:pic>
      <p:sp>
        <p:nvSpPr>
          <p:cNvPr id="27" name="矩形 26"/>
          <p:cNvSpPr/>
          <p:nvPr/>
        </p:nvSpPr>
        <p:spPr>
          <a:xfrm>
            <a:off x="3688715" y="4608830"/>
            <a:ext cx="2345690" cy="337185"/>
          </a:xfrm>
          <a:prstGeom prst="rect">
            <a:avLst/>
          </a:prstGeom>
        </p:spPr>
        <p:txBody>
          <a:bodyPr wrap="square">
            <a:spAutoFit/>
          </a:bodyPr>
          <a:lstStyle/>
          <a:p>
            <a:pPr lvl="0"/>
            <a:r>
              <a:rPr lang="zh-CN" altLang="en-US" sz="1600" b="1" dirty="0" smtClean="0">
                <a:solidFill>
                  <a:srgbClr val="00A1DA"/>
                </a:solidFill>
                <a:latin typeface="微软雅黑" pitchFamily="34" charset="-122"/>
                <a:ea typeface="微软雅黑" pitchFamily="34" charset="-122"/>
              </a:rPr>
              <a:t>桌面、网络运维工程师</a:t>
            </a:r>
            <a:endParaRPr lang="zh-CN" altLang="en-US" sz="1600" b="1" dirty="0">
              <a:solidFill>
                <a:srgbClr val="00A1DA"/>
              </a:solidFill>
              <a:latin typeface="微软雅黑" pitchFamily="34" charset="-122"/>
              <a:ea typeface="微软雅黑" pitchFamily="34" charset="-122"/>
            </a:endParaRPr>
          </a:p>
        </p:txBody>
      </p:sp>
      <p:sp>
        <p:nvSpPr>
          <p:cNvPr id="28" name="矩形 27"/>
          <p:cNvSpPr/>
          <p:nvPr/>
        </p:nvSpPr>
        <p:spPr>
          <a:xfrm>
            <a:off x="3804346" y="5056805"/>
            <a:ext cx="2230000" cy="1196975"/>
          </a:xfrm>
          <a:prstGeom prst="rect">
            <a:avLst/>
          </a:prstGeom>
        </p:spPr>
        <p:txBody>
          <a:bodyPr wrap="square">
            <a:spAutoFit/>
          </a:bodyPr>
          <a:lstStyle/>
          <a:p>
            <a:pPr>
              <a:lnSpc>
                <a:spcPct val="120000"/>
              </a:lnSpc>
            </a:pPr>
            <a:r>
              <a:rPr lang="zh-CN" altLang="en-US" sz="1200" dirty="0" smtClean="0">
                <a:solidFill>
                  <a:schemeClr val="tx1">
                    <a:lumMod val="75000"/>
                    <a:lumOff val="25000"/>
                  </a:schemeClr>
                </a:solidFill>
                <a:latin typeface="微软雅黑" pitchFamily="34" charset="-122"/>
                <a:ea typeface="微软雅黑" pitchFamily="34" charset="-122"/>
              </a:rPr>
              <a:t>长期从事网络、系统运维工作，擅长系统黑客和网页黑客技术。</a:t>
            </a:r>
            <a:endParaRPr lang="en-US" altLang="zh-CN" sz="1200" dirty="0" smtClean="0">
              <a:solidFill>
                <a:schemeClr val="tx1">
                  <a:lumMod val="75000"/>
                  <a:lumOff val="25000"/>
                </a:schemeClr>
              </a:solidFill>
              <a:latin typeface="微软雅黑" pitchFamily="34" charset="-122"/>
              <a:ea typeface="微软雅黑" pitchFamily="34" charset="-122"/>
            </a:endParaRPr>
          </a:p>
          <a:p>
            <a:pPr>
              <a:lnSpc>
                <a:spcPct val="120000"/>
              </a:lnSpc>
            </a:pPr>
            <a:r>
              <a:rPr lang="zh-CN" altLang="en-US" sz="1200" dirty="0" smtClean="0">
                <a:solidFill>
                  <a:schemeClr val="tx1">
                    <a:lumMod val="75000"/>
                    <a:lumOff val="25000"/>
                  </a:schemeClr>
                </a:solidFill>
                <a:latin typeface="微软雅黑" pitchFamily="34" charset="-122"/>
                <a:ea typeface="微软雅黑" pitchFamily="34" charset="-122"/>
              </a:rPr>
              <a:t>拥有</a:t>
            </a:r>
            <a:r>
              <a:rPr lang="en-US" altLang="zh-CN" sz="1200" dirty="0" smtClean="0">
                <a:solidFill>
                  <a:schemeClr val="tx1">
                    <a:lumMod val="75000"/>
                    <a:lumOff val="25000"/>
                  </a:schemeClr>
                </a:solidFill>
                <a:latin typeface="微软雅黑" pitchFamily="34" charset="-122"/>
                <a:ea typeface="微软雅黑" pitchFamily="34" charset="-122"/>
              </a:rPr>
              <a:t>10</a:t>
            </a:r>
            <a:r>
              <a:rPr lang="zh-CN" altLang="en-US" sz="1200" dirty="0" smtClean="0">
                <a:solidFill>
                  <a:schemeClr val="tx1">
                    <a:lumMod val="75000"/>
                    <a:lumOff val="25000"/>
                  </a:schemeClr>
                </a:solidFill>
                <a:latin typeface="微软雅黑" pitchFamily="34" charset="-122"/>
                <a:ea typeface="微软雅黑" pitchFamily="34" charset="-122"/>
              </a:rPr>
              <a:t>多年的</a:t>
            </a:r>
            <a:r>
              <a:rPr lang="en-US" altLang="zh-CN" sz="1200" dirty="0" smtClean="0">
                <a:solidFill>
                  <a:schemeClr val="tx1">
                    <a:lumMod val="75000"/>
                    <a:lumOff val="25000"/>
                  </a:schemeClr>
                </a:solidFill>
                <a:latin typeface="微软雅黑" pitchFamily="34" charset="-122"/>
                <a:ea typeface="微软雅黑" pitchFamily="34" charset="-122"/>
              </a:rPr>
              <a:t>WINDOWS</a:t>
            </a:r>
            <a:r>
              <a:rPr lang="zh-CN" altLang="en-US" sz="1200" dirty="0" smtClean="0">
                <a:solidFill>
                  <a:schemeClr val="tx1">
                    <a:lumMod val="75000"/>
                    <a:lumOff val="25000"/>
                  </a:schemeClr>
                </a:solidFill>
                <a:latin typeface="微软雅黑" pitchFamily="34" charset="-122"/>
                <a:ea typeface="微软雅黑" pitchFamily="34" charset="-122"/>
              </a:rPr>
              <a:t>、</a:t>
            </a:r>
            <a:r>
              <a:rPr lang="en-US" altLang="zh-CN" sz="1200" dirty="0" err="1" smtClean="0">
                <a:solidFill>
                  <a:schemeClr val="tx1">
                    <a:lumMod val="75000"/>
                    <a:lumOff val="25000"/>
                  </a:schemeClr>
                </a:solidFill>
                <a:latin typeface="微软雅黑" pitchFamily="34" charset="-122"/>
                <a:ea typeface="微软雅黑" pitchFamily="34" charset="-122"/>
              </a:rPr>
              <a:t>liunx</a:t>
            </a:r>
            <a:r>
              <a:rPr lang="zh-CN" altLang="en-US" sz="1200" dirty="0" smtClean="0">
                <a:solidFill>
                  <a:schemeClr val="tx1">
                    <a:lumMod val="75000"/>
                    <a:lumOff val="25000"/>
                  </a:schemeClr>
                </a:solidFill>
                <a:latin typeface="微软雅黑" pitchFamily="34" charset="-122"/>
                <a:ea typeface="微软雅黑" pitchFamily="34" charset="-122"/>
              </a:rPr>
              <a:t>系统维护经验。对桌面系统软件硬件运维经验丰富。</a:t>
            </a:r>
          </a:p>
        </p:txBody>
      </p:sp>
      <p:pic>
        <p:nvPicPr>
          <p:cNvPr id="29" name="Picture 2" descr="F:\PPT加油\3. 免版权\businessman-1284460_960_7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382" y="1331986"/>
            <a:ext cx="1808982" cy="1808982"/>
          </a:xfrm>
          <a:prstGeom prst="ellipse">
            <a:avLst/>
          </a:prstGeom>
          <a:noFill/>
          <a:ln w="76200">
            <a:solidFill>
              <a:srgbClr val="00D3F0"/>
            </a:solidFill>
          </a:ln>
          <a:extLst>
            <a:ext uri="{909E8E84-426E-40DD-AFC4-6F175D3DCCD1}">
              <a14:hiddenFill xmlns:a14="http://schemas.microsoft.com/office/drawing/2010/main">
                <a:solidFill>
                  <a:srgbClr val="FFFFFF"/>
                </a:solidFill>
              </a14:hiddenFill>
            </a:ext>
          </a:extLst>
        </p:spPr>
      </p:pic>
      <p:sp>
        <p:nvSpPr>
          <p:cNvPr id="30" name="矩形 29"/>
          <p:cNvSpPr/>
          <p:nvPr/>
        </p:nvSpPr>
        <p:spPr>
          <a:xfrm>
            <a:off x="6188248" y="4649463"/>
            <a:ext cx="2269047" cy="337185"/>
          </a:xfrm>
          <a:prstGeom prst="rect">
            <a:avLst/>
          </a:prstGeom>
        </p:spPr>
        <p:txBody>
          <a:bodyPr wrap="square">
            <a:spAutoFit/>
          </a:bodyPr>
          <a:lstStyle/>
          <a:p>
            <a:pPr lvl="0"/>
            <a:r>
              <a:rPr lang="zh-CN" altLang="en-US" sz="1600" b="1" dirty="0" smtClean="0">
                <a:solidFill>
                  <a:srgbClr val="00A1DA"/>
                </a:solidFill>
                <a:latin typeface="微软雅黑" pitchFamily="34" charset="-122"/>
                <a:ea typeface="微软雅黑" pitchFamily="34" charset="-122"/>
                <a:sym typeface="+mn-ea"/>
              </a:rPr>
              <a:t>资深</a:t>
            </a:r>
            <a:r>
              <a:rPr lang="en-US" altLang="zh-CN" sz="1600" b="1" dirty="0" smtClean="0">
                <a:solidFill>
                  <a:srgbClr val="00A1DA"/>
                </a:solidFill>
                <a:latin typeface="微软雅黑" pitchFamily="34" charset="-122"/>
                <a:ea typeface="微软雅黑" pitchFamily="34" charset="-122"/>
              </a:rPr>
              <a:t>Net</a:t>
            </a:r>
            <a:r>
              <a:rPr lang="zh-CN" altLang="en-US" sz="1600" b="1" dirty="0" smtClean="0">
                <a:solidFill>
                  <a:srgbClr val="00A1DA"/>
                </a:solidFill>
                <a:latin typeface="微软雅黑" pitchFamily="34" charset="-122"/>
                <a:ea typeface="微软雅黑" pitchFamily="34" charset="-122"/>
              </a:rPr>
              <a:t>软件工程师</a:t>
            </a:r>
            <a:endParaRPr lang="zh-CN" altLang="en-US" sz="1600" b="1" dirty="0">
              <a:solidFill>
                <a:srgbClr val="00A1DA"/>
              </a:solidFill>
              <a:latin typeface="微软雅黑" pitchFamily="34" charset="-122"/>
              <a:ea typeface="微软雅黑" pitchFamily="34" charset="-122"/>
            </a:endParaRPr>
          </a:p>
        </p:txBody>
      </p:sp>
      <p:sp>
        <p:nvSpPr>
          <p:cNvPr id="31" name="矩形 30"/>
          <p:cNvSpPr/>
          <p:nvPr/>
        </p:nvSpPr>
        <p:spPr>
          <a:xfrm>
            <a:off x="6129758" y="5119558"/>
            <a:ext cx="2054481" cy="1418590"/>
          </a:xfrm>
          <a:prstGeom prst="rect">
            <a:avLst/>
          </a:prstGeom>
        </p:spPr>
        <p:txBody>
          <a:bodyPr wrap="square">
            <a:spAutoFit/>
          </a:bodyPr>
          <a:lstStyle/>
          <a:p>
            <a:pPr>
              <a:lnSpc>
                <a:spcPct val="120000"/>
              </a:lnSpc>
            </a:pPr>
            <a:r>
              <a:rPr lang="en-US" altLang="zh-CN" sz="1200" dirty="0" smtClean="0">
                <a:solidFill>
                  <a:schemeClr val="tx1">
                    <a:lumMod val="75000"/>
                    <a:lumOff val="25000"/>
                  </a:schemeClr>
                </a:solidFill>
                <a:latin typeface="微软雅黑" pitchFamily="34" charset="-122"/>
                <a:ea typeface="微软雅黑" pitchFamily="34" charset="-122"/>
              </a:rPr>
              <a:t>2005</a:t>
            </a:r>
            <a:r>
              <a:rPr lang="zh-CN" altLang="en-US" sz="1200" dirty="0">
                <a:solidFill>
                  <a:schemeClr val="tx1">
                    <a:lumMod val="75000"/>
                    <a:lumOff val="25000"/>
                  </a:schemeClr>
                </a:solidFill>
                <a:latin typeface="微软雅黑" pitchFamily="34" charset="-122"/>
                <a:ea typeface="微软雅黑" pitchFamily="34" charset="-122"/>
              </a:rPr>
              <a:t>毕业于</a:t>
            </a:r>
            <a:r>
              <a:rPr lang="zh-CN" altLang="en-US" sz="1200" dirty="0" smtClean="0">
                <a:solidFill>
                  <a:schemeClr val="tx1">
                    <a:lumMod val="75000"/>
                    <a:lumOff val="25000"/>
                  </a:schemeClr>
                </a:solidFill>
                <a:latin typeface="微软雅黑" pitchFamily="34" charset="-122"/>
                <a:ea typeface="微软雅黑" pitchFamily="34" charset="-122"/>
              </a:rPr>
              <a:t>西安电子科技大学计算机专业本科</a:t>
            </a:r>
            <a:r>
              <a:rPr lang="en-US" altLang="zh-CN" sz="1200" dirty="0" smtClean="0">
                <a:solidFill>
                  <a:schemeClr val="tx1">
                    <a:lumMod val="75000"/>
                    <a:lumOff val="25000"/>
                  </a:schemeClr>
                </a:solidFill>
                <a:latin typeface="微软雅黑" pitchFamily="34" charset="-122"/>
                <a:ea typeface="微软雅黑" pitchFamily="34" charset="-122"/>
              </a:rPr>
              <a:t>,</a:t>
            </a:r>
            <a:r>
              <a:rPr lang="zh-CN" altLang="en-US" sz="1200" dirty="0" smtClean="0">
                <a:solidFill>
                  <a:schemeClr val="tx1">
                    <a:lumMod val="75000"/>
                    <a:lumOff val="25000"/>
                  </a:schemeClr>
                </a:solidFill>
                <a:latin typeface="微软雅黑" pitchFamily="34" charset="-122"/>
                <a:ea typeface="微软雅黑" pitchFamily="34" charset="-122"/>
              </a:rPr>
              <a:t>毕业后一直在软件公司从</a:t>
            </a:r>
            <a:r>
              <a:rPr lang="en-US" altLang="zh-CN" sz="1200" dirty="0" smtClean="0">
                <a:solidFill>
                  <a:schemeClr val="tx1">
                    <a:lumMod val="75000"/>
                    <a:lumOff val="25000"/>
                  </a:schemeClr>
                </a:solidFill>
                <a:latin typeface="微软雅黑" pitchFamily="34" charset="-122"/>
                <a:ea typeface="微软雅黑" pitchFamily="34" charset="-122"/>
              </a:rPr>
              <a:t>NET</a:t>
            </a:r>
            <a:r>
              <a:rPr lang="zh-CN" altLang="en-US" sz="1200" dirty="0" smtClean="0">
                <a:solidFill>
                  <a:schemeClr val="tx1">
                    <a:lumMod val="75000"/>
                    <a:lumOff val="25000"/>
                  </a:schemeClr>
                </a:solidFill>
                <a:latin typeface="微软雅黑" pitchFamily="34" charset="-122"/>
                <a:ea typeface="微软雅黑" pitchFamily="34" charset="-122"/>
              </a:rPr>
              <a:t>平台软件后开发</a:t>
            </a:r>
            <a:r>
              <a:rPr lang="en-US" altLang="zh-CN" sz="1200" dirty="0" smtClean="0">
                <a:solidFill>
                  <a:schemeClr val="tx1">
                    <a:lumMod val="75000"/>
                    <a:lumOff val="25000"/>
                  </a:schemeClr>
                </a:solidFill>
                <a:latin typeface="微软雅黑" pitchFamily="34" charset="-122"/>
                <a:ea typeface="微软雅黑" pitchFamily="34" charset="-122"/>
              </a:rPr>
              <a:t>.</a:t>
            </a:r>
            <a:r>
              <a:rPr lang="zh-CN" altLang="en-US" sz="1200" dirty="0" smtClean="0">
                <a:solidFill>
                  <a:schemeClr val="tx1">
                    <a:lumMod val="75000"/>
                    <a:lumOff val="25000"/>
                  </a:schemeClr>
                </a:solidFill>
                <a:latin typeface="微软雅黑" pitchFamily="34" charset="-122"/>
                <a:ea typeface="微软雅黑" pitchFamily="34" charset="-122"/>
              </a:rPr>
              <a:t>擅长</a:t>
            </a:r>
            <a:r>
              <a:rPr lang="en-US" altLang="zh-CN" sz="1200" dirty="0" smtClean="0">
                <a:solidFill>
                  <a:schemeClr val="tx1">
                    <a:lumMod val="75000"/>
                    <a:lumOff val="25000"/>
                  </a:schemeClr>
                </a:solidFill>
                <a:latin typeface="微软雅黑" pitchFamily="34" charset="-122"/>
                <a:ea typeface="微软雅黑" pitchFamily="34" charset="-122"/>
              </a:rPr>
              <a:t>B/S</a:t>
            </a:r>
            <a:r>
              <a:rPr lang="zh-CN" altLang="en-US" sz="1200" dirty="0" smtClean="0">
                <a:solidFill>
                  <a:schemeClr val="tx1">
                    <a:lumMod val="75000"/>
                    <a:lumOff val="25000"/>
                  </a:schemeClr>
                </a:solidFill>
                <a:latin typeface="微软雅黑" pitchFamily="34" charset="-122"/>
                <a:ea typeface="微软雅黑" pitchFamily="34" charset="-122"/>
              </a:rPr>
              <a:t>软件及</a:t>
            </a:r>
            <a:r>
              <a:rPr lang="en-US" altLang="zh-CN" sz="1200" dirty="0" smtClean="0">
                <a:solidFill>
                  <a:schemeClr val="tx1">
                    <a:lumMod val="75000"/>
                    <a:lumOff val="25000"/>
                  </a:schemeClr>
                </a:solidFill>
                <a:latin typeface="微软雅黑" pitchFamily="34" charset="-122"/>
                <a:ea typeface="微软雅黑" pitchFamily="34" charset="-122"/>
              </a:rPr>
              <a:t>APP</a:t>
            </a:r>
            <a:r>
              <a:rPr lang="zh-CN" altLang="en-US" sz="1200" dirty="0" smtClean="0">
                <a:solidFill>
                  <a:schemeClr val="tx1">
                    <a:lumMod val="75000"/>
                    <a:lumOff val="25000"/>
                  </a:schemeClr>
                </a:solidFill>
                <a:latin typeface="微软雅黑" pitchFamily="34" charset="-122"/>
                <a:ea typeface="微软雅黑" pitchFamily="34" charset="-122"/>
              </a:rPr>
              <a:t>开发建设，人工智能开发和硬件底层开发。</a:t>
            </a:r>
          </a:p>
        </p:txBody>
      </p:sp>
      <p:pic>
        <p:nvPicPr>
          <p:cNvPr id="32" name="Picture 2" descr="F:\PPT加油\3. 免版权\businessman-1284460_960_7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5620" y="1285911"/>
            <a:ext cx="1808982" cy="1808982"/>
          </a:xfrm>
          <a:prstGeom prst="ellipse">
            <a:avLst/>
          </a:prstGeom>
          <a:noFill/>
          <a:ln w="76200">
            <a:solidFill>
              <a:srgbClr val="0091C4"/>
            </a:solidFill>
          </a:ln>
          <a:extLst>
            <a:ext uri="{909E8E84-426E-40DD-AFC4-6F175D3DCCD1}">
              <a14:hiddenFill xmlns:a14="http://schemas.microsoft.com/office/drawing/2010/main">
                <a:solidFill>
                  <a:srgbClr val="FFFFFF"/>
                </a:solidFill>
              </a14:hiddenFill>
            </a:ext>
          </a:extLst>
        </p:spPr>
      </p:pic>
      <p:sp>
        <p:nvSpPr>
          <p:cNvPr id="33" name="矩形 32"/>
          <p:cNvSpPr/>
          <p:nvPr/>
        </p:nvSpPr>
        <p:spPr>
          <a:xfrm>
            <a:off x="8778617" y="4656695"/>
            <a:ext cx="2232248" cy="338554"/>
          </a:xfrm>
          <a:prstGeom prst="rect">
            <a:avLst/>
          </a:prstGeom>
        </p:spPr>
        <p:txBody>
          <a:bodyPr wrap="square">
            <a:spAutoFit/>
          </a:bodyPr>
          <a:lstStyle/>
          <a:p>
            <a:pPr lvl="0"/>
            <a:r>
              <a:rPr lang="zh-CN" altLang="en-US" sz="1600" b="1" dirty="0" smtClean="0">
                <a:solidFill>
                  <a:srgbClr val="00A1DA"/>
                </a:solidFill>
                <a:latin typeface="微软雅黑" pitchFamily="34" charset="-122"/>
                <a:ea typeface="微软雅黑" pitchFamily="34" charset="-122"/>
              </a:rPr>
              <a:t>资深</a:t>
            </a:r>
            <a:r>
              <a:rPr lang="en-US" altLang="zh-CN" sz="1600" b="1" dirty="0" smtClean="0">
                <a:solidFill>
                  <a:srgbClr val="00A1DA"/>
                </a:solidFill>
                <a:latin typeface="微软雅黑" pitchFamily="34" charset="-122"/>
                <a:ea typeface="微软雅黑" pitchFamily="34" charset="-122"/>
              </a:rPr>
              <a:t>JAVA</a:t>
            </a:r>
            <a:r>
              <a:rPr lang="zh-CN" altLang="en-US" sz="1600" b="1" dirty="0" smtClean="0">
                <a:solidFill>
                  <a:srgbClr val="00A1DA"/>
                </a:solidFill>
                <a:latin typeface="微软雅黑" pitchFamily="34" charset="-122"/>
                <a:ea typeface="微软雅黑" pitchFamily="34" charset="-122"/>
              </a:rPr>
              <a:t>软件工程师</a:t>
            </a:r>
            <a:endParaRPr lang="zh-CN" altLang="en-US" sz="1600" b="1" dirty="0">
              <a:solidFill>
                <a:srgbClr val="00A1DA"/>
              </a:solidFill>
              <a:latin typeface="微软雅黑" pitchFamily="34" charset="-122"/>
              <a:ea typeface="微软雅黑" pitchFamily="34" charset="-122"/>
            </a:endParaRPr>
          </a:p>
        </p:txBody>
      </p:sp>
      <p:sp>
        <p:nvSpPr>
          <p:cNvPr id="34" name="矩形 33"/>
          <p:cNvSpPr/>
          <p:nvPr/>
        </p:nvSpPr>
        <p:spPr>
          <a:xfrm>
            <a:off x="8956384" y="5202657"/>
            <a:ext cx="2054481" cy="1200329"/>
          </a:xfrm>
          <a:prstGeom prst="rect">
            <a:avLst/>
          </a:prstGeom>
        </p:spPr>
        <p:txBody>
          <a:bodyPr wrap="square">
            <a:spAutoFit/>
          </a:bodyPr>
          <a:lstStyle/>
          <a:p>
            <a:pPr>
              <a:lnSpc>
                <a:spcPct val="120000"/>
              </a:lnSpc>
            </a:pPr>
            <a:r>
              <a:rPr lang="en-US" altLang="zh-CN" sz="1200" dirty="0" smtClean="0">
                <a:solidFill>
                  <a:schemeClr val="tx1">
                    <a:lumMod val="75000"/>
                    <a:lumOff val="25000"/>
                  </a:schemeClr>
                </a:solidFill>
                <a:latin typeface="微软雅黑" pitchFamily="34" charset="-122"/>
                <a:ea typeface="微软雅黑" pitchFamily="34" charset="-122"/>
              </a:rPr>
              <a:t>2003</a:t>
            </a:r>
            <a:r>
              <a:rPr lang="zh-CN" altLang="en-US" sz="1200" dirty="0" smtClean="0">
                <a:solidFill>
                  <a:schemeClr val="tx1">
                    <a:lumMod val="75000"/>
                    <a:lumOff val="25000"/>
                  </a:schemeClr>
                </a:solidFill>
                <a:latin typeface="微软雅黑" pitchFamily="34" charset="-122"/>
                <a:ea typeface="微软雅黑" pitchFamily="34" charset="-122"/>
              </a:rPr>
              <a:t>年毕业于复旦大学计算机专业本科</a:t>
            </a:r>
            <a:r>
              <a:rPr lang="en-US" altLang="zh-CN" sz="1200" dirty="0" smtClean="0">
                <a:solidFill>
                  <a:schemeClr val="tx1">
                    <a:lumMod val="75000"/>
                    <a:lumOff val="25000"/>
                  </a:schemeClr>
                </a:solidFill>
                <a:latin typeface="微软雅黑" pitchFamily="34" charset="-122"/>
                <a:ea typeface="微软雅黑" pitchFamily="34" charset="-122"/>
              </a:rPr>
              <a:t>,</a:t>
            </a:r>
            <a:r>
              <a:rPr lang="zh-CN" altLang="en-US" sz="1200" dirty="0" smtClean="0">
                <a:solidFill>
                  <a:schemeClr val="tx1">
                    <a:lumMod val="75000"/>
                    <a:lumOff val="25000"/>
                  </a:schemeClr>
                </a:solidFill>
                <a:latin typeface="微软雅黑" pitchFamily="34" charset="-122"/>
                <a:ea typeface="微软雅黑" pitchFamily="34" charset="-122"/>
              </a:rPr>
              <a:t>毕业后一直任职外企软件公司从事</a:t>
            </a:r>
            <a:r>
              <a:rPr lang="en-US" altLang="zh-CN" sz="1200" dirty="0" smtClean="0">
                <a:solidFill>
                  <a:schemeClr val="tx1">
                    <a:lumMod val="75000"/>
                    <a:lumOff val="25000"/>
                  </a:schemeClr>
                </a:solidFill>
                <a:latin typeface="微软雅黑" pitchFamily="34" charset="-122"/>
                <a:ea typeface="微软雅黑" pitchFamily="34" charset="-122"/>
              </a:rPr>
              <a:t>JAVA</a:t>
            </a:r>
            <a:r>
              <a:rPr lang="zh-CN" altLang="en-US" sz="1200" dirty="0" smtClean="0">
                <a:solidFill>
                  <a:schemeClr val="tx1">
                    <a:lumMod val="75000"/>
                    <a:lumOff val="25000"/>
                  </a:schemeClr>
                </a:solidFill>
                <a:latin typeface="微软雅黑" pitchFamily="34" charset="-122"/>
                <a:ea typeface="微软雅黑" pitchFamily="34" charset="-122"/>
              </a:rPr>
              <a:t>技术类软件开发工作</a:t>
            </a:r>
            <a:r>
              <a:rPr lang="en-US" altLang="zh-CN" sz="1200" dirty="0" smtClean="0">
                <a:solidFill>
                  <a:schemeClr val="tx1">
                    <a:lumMod val="75000"/>
                    <a:lumOff val="25000"/>
                  </a:schemeClr>
                </a:solidFill>
                <a:latin typeface="微软雅黑" pitchFamily="34" charset="-122"/>
                <a:ea typeface="微软雅黑" pitchFamily="34" charset="-122"/>
              </a:rPr>
              <a:t>,</a:t>
            </a:r>
            <a:r>
              <a:rPr lang="zh-CN" altLang="en-US" sz="1200" dirty="0" smtClean="0">
                <a:solidFill>
                  <a:schemeClr val="tx1">
                    <a:lumMod val="75000"/>
                    <a:lumOff val="25000"/>
                  </a:schemeClr>
                </a:solidFill>
                <a:latin typeface="微软雅黑" pitchFamily="34" charset="-122"/>
                <a:ea typeface="微软雅黑" pitchFamily="34" charset="-122"/>
              </a:rPr>
              <a:t>擅长系统和</a:t>
            </a:r>
            <a:r>
              <a:rPr lang="en-US" altLang="zh-CN" sz="1200" dirty="0" smtClean="0">
                <a:solidFill>
                  <a:schemeClr val="tx1">
                    <a:lumMod val="75000"/>
                    <a:lumOff val="25000"/>
                  </a:schemeClr>
                </a:solidFill>
                <a:latin typeface="微软雅黑" pitchFamily="34" charset="-122"/>
                <a:ea typeface="微软雅黑" pitchFamily="34" charset="-122"/>
              </a:rPr>
              <a:t>APP</a:t>
            </a:r>
            <a:r>
              <a:rPr lang="zh-CN" altLang="en-US" sz="1200" dirty="0" smtClean="0">
                <a:solidFill>
                  <a:schemeClr val="tx1">
                    <a:lumMod val="75000"/>
                    <a:lumOff val="25000"/>
                  </a:schemeClr>
                </a:solidFill>
                <a:latin typeface="微软雅黑" pitchFamily="34" charset="-122"/>
                <a:ea typeface="微软雅黑" pitchFamily="34" charset="-122"/>
              </a:rPr>
              <a:t>开发建设</a:t>
            </a:r>
            <a:r>
              <a:rPr lang="en-US" altLang="zh-CN" sz="1200" dirty="0" smtClean="0">
                <a:solidFill>
                  <a:schemeClr val="tx1">
                    <a:lumMod val="75000"/>
                    <a:lumOff val="25000"/>
                  </a:schemeClr>
                </a:solidFill>
                <a:latin typeface="微软雅黑" pitchFamily="34" charset="-122"/>
                <a:ea typeface="微软雅黑" pitchFamily="34" charset="-122"/>
              </a:rPr>
              <a:t>.</a:t>
            </a:r>
            <a:endParaRPr lang="zh-CN" altLang="en-US" sz="1200" dirty="0">
              <a:solidFill>
                <a:schemeClr val="tx1">
                  <a:lumMod val="75000"/>
                  <a:lumOff val="2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cTn>
                              </p:par>
                            </p:childTnLst>
                          </p:cTn>
                        </p:par>
                        <p:par>
                          <p:cTn id="9" fill="hold">
                            <p:stCondLst>
                              <p:cond delay="750"/>
                            </p:stCondLst>
                            <p:childTnLst>
                              <p:par>
                                <p:cTn id="10" presetID="49" presetClass="entr" presetSubtype="0" decel="100000" fill="hold" nodeType="after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anim calcmode="lin" valueType="num">
                                      <p:cBhvr>
                                        <p:cTn id="14" dur="500" fill="hold"/>
                                        <p:tgtEl>
                                          <p:spTgt spid="4098"/>
                                        </p:tgtEl>
                                        <p:attrNameLst>
                                          <p:attrName>style.rotation</p:attrName>
                                        </p:attrNameLst>
                                      </p:cBhvr>
                                      <p:tavLst>
                                        <p:tav tm="0">
                                          <p:val>
                                            <p:fltVal val="360"/>
                                          </p:val>
                                        </p:tav>
                                        <p:tav tm="100000">
                                          <p:val>
                                            <p:fltVal val="0"/>
                                          </p:val>
                                        </p:tav>
                                      </p:tavLst>
                                    </p:anim>
                                    <p:animEffect transition="in" filter="fade">
                                      <p:cBhvr>
                                        <p:cTn id="15" dur="500"/>
                                        <p:tgtEl>
                                          <p:spTgt spid="4098"/>
                                        </p:tgtEl>
                                      </p:cBhvr>
                                    </p:animEffect>
                                  </p:childTnLst>
                                </p:cTn>
                              </p:par>
                            </p:childTnLst>
                          </p:cTn>
                        </p:par>
                        <p:par>
                          <p:cTn id="16" fill="hold">
                            <p:stCondLst>
                              <p:cond delay="1250"/>
                            </p:stCondLst>
                            <p:childTnLst>
                              <p:par>
                                <p:cTn id="17" presetID="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1750"/>
                            </p:stCondLst>
                            <p:childTnLst>
                              <p:par>
                                <p:cTn id="22" presetID="12" presetClass="entr" presetSubtype="1"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p:tgtEl>
                                          <p:spTgt spid="3"/>
                                        </p:tgtEl>
                                        <p:attrNameLst>
                                          <p:attrName>ppt_y</p:attrName>
                                        </p:attrNameLst>
                                      </p:cBhvr>
                                      <p:tavLst>
                                        <p:tav tm="0">
                                          <p:val>
                                            <p:strVal val="#ppt_y-#ppt_h*1.125000"/>
                                          </p:val>
                                        </p:tav>
                                        <p:tav tm="100000">
                                          <p:val>
                                            <p:strVal val="#ppt_y"/>
                                          </p:val>
                                        </p:tav>
                                      </p:tavLst>
                                    </p:anim>
                                    <p:animEffect transition="in" filter="wipe(down)">
                                      <p:cBhvr>
                                        <p:cTn id="25" dur="500"/>
                                        <p:tgtEl>
                                          <p:spTgt spid="3"/>
                                        </p:tgtEl>
                                      </p:cBhvr>
                                    </p:animEffect>
                                  </p:childTnLst>
                                </p:cTn>
                              </p:par>
                            </p:childTnLst>
                          </p:cTn>
                        </p:par>
                        <p:par>
                          <p:cTn id="26" fill="hold">
                            <p:stCondLst>
                              <p:cond delay="2250"/>
                            </p:stCondLst>
                            <p:childTnLst>
                              <p:par>
                                <p:cTn id="27" presetID="23" presetClass="entr" presetSubtype="16" fill="hold" grpId="0" nodeType="afterEffect">
                                  <p:stCondLst>
                                    <p:cond delay="0"/>
                                  </p:stCondLst>
                                  <p:iterate type="lt">
                                    <p:tmPct val="10000"/>
                                  </p:iterate>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100"/>
                            </p:stCondLst>
                            <p:childTnLst>
                              <p:par>
                                <p:cTn id="32" presetID="14" presetClass="entr" presetSubtype="1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randombar(horizontal)">
                                      <p:cBhvr>
                                        <p:cTn id="34" dur="250"/>
                                        <p:tgtEl>
                                          <p:spTgt spid="25"/>
                                        </p:tgtEl>
                                      </p:cBhvr>
                                    </p:animEffect>
                                  </p:childTnLst>
                                </p:cTn>
                              </p:par>
                            </p:childTnLst>
                          </p:cTn>
                        </p:par>
                        <p:par>
                          <p:cTn id="35" fill="hold">
                            <p:stCondLst>
                              <p:cond delay="3600"/>
                            </p:stCondLst>
                            <p:childTnLst>
                              <p:par>
                                <p:cTn id="36" presetID="49" presetClass="entr" presetSubtype="0" decel="10000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500" fill="hold"/>
                                        <p:tgtEl>
                                          <p:spTgt spid="26"/>
                                        </p:tgtEl>
                                        <p:attrNameLst>
                                          <p:attrName>ppt_w</p:attrName>
                                        </p:attrNameLst>
                                      </p:cBhvr>
                                      <p:tavLst>
                                        <p:tav tm="0">
                                          <p:val>
                                            <p:fltVal val="0"/>
                                          </p:val>
                                        </p:tav>
                                        <p:tav tm="100000">
                                          <p:val>
                                            <p:strVal val="#ppt_w"/>
                                          </p:val>
                                        </p:tav>
                                      </p:tavLst>
                                    </p:anim>
                                    <p:anim calcmode="lin" valueType="num">
                                      <p:cBhvr>
                                        <p:cTn id="39" dur="500" fill="hold"/>
                                        <p:tgtEl>
                                          <p:spTgt spid="26"/>
                                        </p:tgtEl>
                                        <p:attrNameLst>
                                          <p:attrName>ppt_h</p:attrName>
                                        </p:attrNameLst>
                                      </p:cBhvr>
                                      <p:tavLst>
                                        <p:tav tm="0">
                                          <p:val>
                                            <p:fltVal val="0"/>
                                          </p:val>
                                        </p:tav>
                                        <p:tav tm="100000">
                                          <p:val>
                                            <p:strVal val="#ppt_h"/>
                                          </p:val>
                                        </p:tav>
                                      </p:tavLst>
                                    </p:anim>
                                    <p:anim calcmode="lin" valueType="num">
                                      <p:cBhvr>
                                        <p:cTn id="40" dur="500" fill="hold"/>
                                        <p:tgtEl>
                                          <p:spTgt spid="26"/>
                                        </p:tgtEl>
                                        <p:attrNameLst>
                                          <p:attrName>style.rotation</p:attrName>
                                        </p:attrNameLst>
                                      </p:cBhvr>
                                      <p:tavLst>
                                        <p:tav tm="0">
                                          <p:val>
                                            <p:fltVal val="360"/>
                                          </p:val>
                                        </p:tav>
                                        <p:tav tm="100000">
                                          <p:val>
                                            <p:fltVal val="0"/>
                                          </p:val>
                                        </p:tav>
                                      </p:tavLst>
                                    </p:anim>
                                    <p:animEffect transition="in" filter="fade">
                                      <p:cBhvr>
                                        <p:cTn id="41" dur="500"/>
                                        <p:tgtEl>
                                          <p:spTgt spid="26"/>
                                        </p:tgtEl>
                                      </p:cBhvr>
                                    </p:animEffect>
                                  </p:childTnLst>
                                </p:cTn>
                              </p:par>
                            </p:childTnLst>
                          </p:cTn>
                        </p:par>
                        <p:par>
                          <p:cTn id="42" fill="hold">
                            <p:stCondLst>
                              <p:cond delay="4100"/>
                            </p:stCondLst>
                            <p:childTnLst>
                              <p:par>
                                <p:cTn id="43" presetID="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0-#ppt_w/2"/>
                                          </p:val>
                                        </p:tav>
                                        <p:tav tm="100000">
                                          <p:val>
                                            <p:strVal val="#ppt_x"/>
                                          </p:val>
                                        </p:tav>
                                      </p:tavLst>
                                    </p:anim>
                                    <p:anim calcmode="lin" valueType="num">
                                      <p:cBhvr additive="base">
                                        <p:cTn id="46" dur="500" fill="hold"/>
                                        <p:tgtEl>
                                          <p:spTgt spid="10"/>
                                        </p:tgtEl>
                                        <p:attrNameLst>
                                          <p:attrName>ppt_y</p:attrName>
                                        </p:attrNameLst>
                                      </p:cBhvr>
                                      <p:tavLst>
                                        <p:tav tm="0">
                                          <p:val>
                                            <p:strVal val="#ppt_y"/>
                                          </p:val>
                                        </p:tav>
                                        <p:tav tm="100000">
                                          <p:val>
                                            <p:strVal val="#ppt_y"/>
                                          </p:val>
                                        </p:tav>
                                      </p:tavLst>
                                    </p:anim>
                                  </p:childTnLst>
                                </p:cTn>
                              </p:par>
                            </p:childTnLst>
                          </p:cTn>
                        </p:par>
                        <p:par>
                          <p:cTn id="47" fill="hold">
                            <p:stCondLst>
                              <p:cond delay="4600"/>
                            </p:stCondLst>
                            <p:childTnLst>
                              <p:par>
                                <p:cTn id="48" presetID="12" presetClass="entr" presetSubtype="1"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down)">
                                      <p:cBhvr>
                                        <p:cTn id="51" dur="500"/>
                                        <p:tgtEl>
                                          <p:spTgt spid="8"/>
                                        </p:tgtEl>
                                      </p:cBhvr>
                                    </p:animEffect>
                                  </p:childTnLst>
                                </p:cTn>
                              </p:par>
                            </p:childTnLst>
                          </p:cTn>
                        </p:par>
                        <p:par>
                          <p:cTn id="52" fill="hold">
                            <p:stCondLst>
                              <p:cond delay="5100"/>
                            </p:stCondLst>
                            <p:childTnLst>
                              <p:par>
                                <p:cTn id="53" presetID="23" presetClass="entr" presetSubtype="16" fill="hold" grpId="0" nodeType="afterEffect">
                                  <p:stCondLst>
                                    <p:cond delay="0"/>
                                  </p:stCondLst>
                                  <p:iterate type="lt">
                                    <p:tmPct val="10000"/>
                                  </p:iterate>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childTnLst>
                                </p:cTn>
                              </p:par>
                            </p:childTnLst>
                          </p:cTn>
                        </p:par>
                        <p:par>
                          <p:cTn id="57" fill="hold">
                            <p:stCondLst>
                              <p:cond delay="5800"/>
                            </p:stCondLst>
                            <p:childTnLst>
                              <p:par>
                                <p:cTn id="58" presetID="14" presetClass="entr" presetSubtype="10"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randombar(horizontal)">
                                      <p:cBhvr>
                                        <p:cTn id="60" dur="250"/>
                                        <p:tgtEl>
                                          <p:spTgt spid="28"/>
                                        </p:tgtEl>
                                      </p:cBhvr>
                                    </p:animEffect>
                                  </p:childTnLst>
                                </p:cTn>
                              </p:par>
                            </p:childTnLst>
                          </p:cTn>
                        </p:par>
                        <p:par>
                          <p:cTn id="61" fill="hold">
                            <p:stCondLst>
                              <p:cond delay="6300"/>
                            </p:stCondLst>
                            <p:childTnLst>
                              <p:par>
                                <p:cTn id="62" presetID="49" presetClass="entr" presetSubtype="0" decel="100000"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p:cTn id="64" dur="500" fill="hold"/>
                                        <p:tgtEl>
                                          <p:spTgt spid="29"/>
                                        </p:tgtEl>
                                        <p:attrNameLst>
                                          <p:attrName>ppt_w</p:attrName>
                                        </p:attrNameLst>
                                      </p:cBhvr>
                                      <p:tavLst>
                                        <p:tav tm="0">
                                          <p:val>
                                            <p:fltVal val="0"/>
                                          </p:val>
                                        </p:tav>
                                        <p:tav tm="100000">
                                          <p:val>
                                            <p:strVal val="#ppt_w"/>
                                          </p:val>
                                        </p:tav>
                                      </p:tavLst>
                                    </p:anim>
                                    <p:anim calcmode="lin" valueType="num">
                                      <p:cBhvr>
                                        <p:cTn id="65" dur="500" fill="hold"/>
                                        <p:tgtEl>
                                          <p:spTgt spid="29"/>
                                        </p:tgtEl>
                                        <p:attrNameLst>
                                          <p:attrName>ppt_h</p:attrName>
                                        </p:attrNameLst>
                                      </p:cBhvr>
                                      <p:tavLst>
                                        <p:tav tm="0">
                                          <p:val>
                                            <p:fltVal val="0"/>
                                          </p:val>
                                        </p:tav>
                                        <p:tav tm="100000">
                                          <p:val>
                                            <p:strVal val="#ppt_h"/>
                                          </p:val>
                                        </p:tav>
                                      </p:tavLst>
                                    </p:anim>
                                    <p:anim calcmode="lin" valueType="num">
                                      <p:cBhvr>
                                        <p:cTn id="66" dur="500" fill="hold"/>
                                        <p:tgtEl>
                                          <p:spTgt spid="29"/>
                                        </p:tgtEl>
                                        <p:attrNameLst>
                                          <p:attrName>style.rotation</p:attrName>
                                        </p:attrNameLst>
                                      </p:cBhvr>
                                      <p:tavLst>
                                        <p:tav tm="0">
                                          <p:val>
                                            <p:fltVal val="360"/>
                                          </p:val>
                                        </p:tav>
                                        <p:tav tm="100000">
                                          <p:val>
                                            <p:fltVal val="0"/>
                                          </p:val>
                                        </p:tav>
                                      </p:tavLst>
                                    </p:anim>
                                    <p:animEffect transition="in" filter="fade">
                                      <p:cBhvr>
                                        <p:cTn id="67" dur="500"/>
                                        <p:tgtEl>
                                          <p:spTgt spid="29"/>
                                        </p:tgtEl>
                                      </p:cBhvr>
                                    </p:animEffect>
                                  </p:childTnLst>
                                </p:cTn>
                              </p:par>
                            </p:childTnLst>
                          </p:cTn>
                        </p:par>
                        <p:par>
                          <p:cTn id="68" fill="hold">
                            <p:stCondLst>
                              <p:cond delay="6800"/>
                            </p:stCondLst>
                            <p:childTnLst>
                              <p:par>
                                <p:cTn id="69" presetID="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0-#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300"/>
                            </p:stCondLst>
                            <p:childTnLst>
                              <p:par>
                                <p:cTn id="74" presetID="12" presetClass="entr" presetSubtype="1"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additive="base">
                                        <p:cTn id="76" dur="500"/>
                                        <p:tgtEl>
                                          <p:spTgt spid="13"/>
                                        </p:tgtEl>
                                        <p:attrNameLst>
                                          <p:attrName>ppt_y</p:attrName>
                                        </p:attrNameLst>
                                      </p:cBhvr>
                                      <p:tavLst>
                                        <p:tav tm="0">
                                          <p:val>
                                            <p:strVal val="#ppt_y-#ppt_h*1.125000"/>
                                          </p:val>
                                        </p:tav>
                                        <p:tav tm="100000">
                                          <p:val>
                                            <p:strVal val="#ppt_y"/>
                                          </p:val>
                                        </p:tav>
                                      </p:tavLst>
                                    </p:anim>
                                    <p:animEffect transition="in" filter="wipe(down)">
                                      <p:cBhvr>
                                        <p:cTn id="77" dur="500"/>
                                        <p:tgtEl>
                                          <p:spTgt spid="13"/>
                                        </p:tgtEl>
                                      </p:cBhvr>
                                    </p:animEffect>
                                  </p:childTnLst>
                                </p:cTn>
                              </p:par>
                            </p:childTnLst>
                          </p:cTn>
                        </p:par>
                        <p:par>
                          <p:cTn id="78" fill="hold">
                            <p:stCondLst>
                              <p:cond delay="7800"/>
                            </p:stCondLst>
                            <p:childTnLst>
                              <p:par>
                                <p:cTn id="79" presetID="23" presetClass="entr" presetSubtype="16" fill="hold" grpId="0" nodeType="afterEffect">
                                  <p:stCondLst>
                                    <p:cond delay="0"/>
                                  </p:stCondLst>
                                  <p:iterate type="lt">
                                    <p:tmPct val="10000"/>
                                  </p:iterate>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childTnLst>
                                </p:cTn>
                              </p:par>
                            </p:childTnLst>
                          </p:cTn>
                        </p:par>
                        <p:par>
                          <p:cTn id="83" fill="hold">
                            <p:stCondLst>
                              <p:cond delay="8500"/>
                            </p:stCondLst>
                            <p:childTnLst>
                              <p:par>
                                <p:cTn id="84" presetID="14" presetClass="entr" presetSubtype="10" fill="hold" grpId="0" nodeType="after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randombar(horizontal)">
                                      <p:cBhvr>
                                        <p:cTn id="86" dur="250"/>
                                        <p:tgtEl>
                                          <p:spTgt spid="31"/>
                                        </p:tgtEl>
                                      </p:cBhvr>
                                    </p:animEffect>
                                  </p:childTnLst>
                                </p:cTn>
                              </p:par>
                            </p:childTnLst>
                          </p:cTn>
                        </p:par>
                        <p:par>
                          <p:cTn id="87" fill="hold">
                            <p:stCondLst>
                              <p:cond delay="9000"/>
                            </p:stCondLst>
                            <p:childTnLst>
                              <p:par>
                                <p:cTn id="88" presetID="49" presetClass="entr" presetSubtype="0" decel="100000"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 calcmode="lin" valueType="num">
                                      <p:cBhvr>
                                        <p:cTn id="92" dur="500" fill="hold"/>
                                        <p:tgtEl>
                                          <p:spTgt spid="32"/>
                                        </p:tgtEl>
                                        <p:attrNameLst>
                                          <p:attrName>style.rotation</p:attrName>
                                        </p:attrNameLst>
                                      </p:cBhvr>
                                      <p:tavLst>
                                        <p:tav tm="0">
                                          <p:val>
                                            <p:fltVal val="360"/>
                                          </p:val>
                                        </p:tav>
                                        <p:tav tm="100000">
                                          <p:val>
                                            <p:fltVal val="0"/>
                                          </p:val>
                                        </p:tav>
                                      </p:tavLst>
                                    </p:anim>
                                    <p:animEffect transition="in" filter="fade">
                                      <p:cBhvr>
                                        <p:cTn id="93" dur="500"/>
                                        <p:tgtEl>
                                          <p:spTgt spid="32"/>
                                        </p:tgtEl>
                                      </p:cBhvr>
                                    </p:animEffect>
                                  </p:childTnLst>
                                </p:cTn>
                              </p:par>
                            </p:childTnLst>
                          </p:cTn>
                        </p:par>
                        <p:par>
                          <p:cTn id="94" fill="hold">
                            <p:stCondLst>
                              <p:cond delay="9500"/>
                            </p:stCondLst>
                            <p:childTnLst>
                              <p:par>
                                <p:cTn id="95" presetID="2" presetClass="entr" presetSubtype="8"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500" fill="hold"/>
                                        <p:tgtEl>
                                          <p:spTgt spid="20"/>
                                        </p:tgtEl>
                                        <p:attrNameLst>
                                          <p:attrName>ppt_x</p:attrName>
                                        </p:attrNameLst>
                                      </p:cBhvr>
                                      <p:tavLst>
                                        <p:tav tm="0">
                                          <p:val>
                                            <p:strVal val="0-#ppt_w/2"/>
                                          </p:val>
                                        </p:tav>
                                        <p:tav tm="100000">
                                          <p:val>
                                            <p:strVal val="#ppt_x"/>
                                          </p:val>
                                        </p:tav>
                                      </p:tavLst>
                                    </p:anim>
                                    <p:anim calcmode="lin" valueType="num">
                                      <p:cBhvr additive="base">
                                        <p:cTn id="98" dur="500" fill="hold"/>
                                        <p:tgtEl>
                                          <p:spTgt spid="20"/>
                                        </p:tgtEl>
                                        <p:attrNameLst>
                                          <p:attrName>ppt_y</p:attrName>
                                        </p:attrNameLst>
                                      </p:cBhvr>
                                      <p:tavLst>
                                        <p:tav tm="0">
                                          <p:val>
                                            <p:strVal val="#ppt_y"/>
                                          </p:val>
                                        </p:tav>
                                        <p:tav tm="100000">
                                          <p:val>
                                            <p:strVal val="#ppt_y"/>
                                          </p:val>
                                        </p:tav>
                                      </p:tavLst>
                                    </p:anim>
                                  </p:childTnLst>
                                </p:cTn>
                              </p:par>
                            </p:childTnLst>
                          </p:cTn>
                        </p:par>
                        <p:par>
                          <p:cTn id="99" fill="hold">
                            <p:stCondLst>
                              <p:cond delay="10000"/>
                            </p:stCondLst>
                            <p:childTnLst>
                              <p:par>
                                <p:cTn id="100" presetID="12" presetClass="entr" presetSubtype="1" fill="hold" nodeType="afterEffect">
                                  <p:stCondLst>
                                    <p:cond delay="0"/>
                                  </p:stCondLst>
                                  <p:childTnLst>
                                    <p:set>
                                      <p:cBhvr>
                                        <p:cTn id="101" dur="1" fill="hold">
                                          <p:stCondLst>
                                            <p:cond delay="0"/>
                                          </p:stCondLst>
                                        </p:cTn>
                                        <p:tgtEl>
                                          <p:spTgt spid="18"/>
                                        </p:tgtEl>
                                        <p:attrNameLst>
                                          <p:attrName>style.visibility</p:attrName>
                                        </p:attrNameLst>
                                      </p:cBhvr>
                                      <p:to>
                                        <p:strVal val="visible"/>
                                      </p:to>
                                    </p:set>
                                    <p:anim calcmode="lin" valueType="num">
                                      <p:cBhvr additive="base">
                                        <p:cTn id="102" dur="500"/>
                                        <p:tgtEl>
                                          <p:spTgt spid="18"/>
                                        </p:tgtEl>
                                        <p:attrNameLst>
                                          <p:attrName>ppt_y</p:attrName>
                                        </p:attrNameLst>
                                      </p:cBhvr>
                                      <p:tavLst>
                                        <p:tav tm="0">
                                          <p:val>
                                            <p:strVal val="#ppt_y-#ppt_h*1.125000"/>
                                          </p:val>
                                        </p:tav>
                                        <p:tav tm="100000">
                                          <p:val>
                                            <p:strVal val="#ppt_y"/>
                                          </p:val>
                                        </p:tav>
                                      </p:tavLst>
                                    </p:anim>
                                    <p:animEffect transition="in" filter="wipe(down)">
                                      <p:cBhvr>
                                        <p:cTn id="103" dur="500"/>
                                        <p:tgtEl>
                                          <p:spTgt spid="18"/>
                                        </p:tgtEl>
                                      </p:cBhvr>
                                    </p:animEffect>
                                  </p:childTnLst>
                                </p:cTn>
                              </p:par>
                            </p:childTnLst>
                          </p:cTn>
                        </p:par>
                        <p:par>
                          <p:cTn id="104" fill="hold">
                            <p:stCondLst>
                              <p:cond delay="10500"/>
                            </p:stCondLst>
                            <p:childTnLst>
                              <p:par>
                                <p:cTn id="105" presetID="23" presetClass="entr" presetSubtype="16" fill="hold" grpId="0" nodeType="afterEffect">
                                  <p:stCondLst>
                                    <p:cond delay="0"/>
                                  </p:stCondLst>
                                  <p:iterate type="lt">
                                    <p:tmPct val="10000"/>
                                  </p:iterate>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childTnLst>
                                </p:cTn>
                              </p:par>
                            </p:childTnLst>
                          </p:cTn>
                        </p:par>
                        <p:par>
                          <p:cTn id="109" fill="hold">
                            <p:stCondLst>
                              <p:cond delay="11250"/>
                            </p:stCondLst>
                            <p:childTnLst>
                              <p:par>
                                <p:cTn id="110" presetID="14" presetClass="entr" presetSubtype="10" fill="hold" grpId="0" nodeType="afterEffect">
                                  <p:stCondLst>
                                    <p:cond delay="0"/>
                                  </p:stCondLst>
                                  <p:childTnLst>
                                    <p:set>
                                      <p:cBhvr>
                                        <p:cTn id="111" dur="1" fill="hold">
                                          <p:stCondLst>
                                            <p:cond delay="0"/>
                                          </p:stCondLst>
                                        </p:cTn>
                                        <p:tgtEl>
                                          <p:spTgt spid="34"/>
                                        </p:tgtEl>
                                        <p:attrNameLst>
                                          <p:attrName>style.visibility</p:attrName>
                                        </p:attrNameLst>
                                      </p:cBhvr>
                                      <p:to>
                                        <p:strVal val="visible"/>
                                      </p:to>
                                    </p:set>
                                    <p:animEffect transition="in" filter="randombar(horizontal)">
                                      <p:cBhvr>
                                        <p:cTn id="112" dur="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5" grpId="0" animBg="1"/>
      <p:bldP spid="20" grpId="0" animBg="1"/>
      <p:bldP spid="23" grpId="0"/>
      <p:bldP spid="24" grpId="0"/>
      <p:bldP spid="25" grpId="0"/>
      <p:bldP spid="27" grpId="0"/>
      <p:bldP spid="28" grpId="0"/>
      <p:bldP spid="30" grpId="0"/>
      <p:bldP spid="31"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PPT加油\3. 免版权\businessman-1284460_960_7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8240" y="1967936"/>
            <a:ext cx="3168352" cy="3168352"/>
          </a:xfrm>
          <a:prstGeom prst="ellipse">
            <a:avLst/>
          </a:prstGeom>
          <a:noFill/>
          <a:ln w="76200">
            <a:solidFill>
              <a:srgbClr val="04B5EC"/>
            </a:solidFill>
          </a:ln>
          <a:extLst>
            <a:ext uri="{909E8E84-426E-40DD-AFC4-6F175D3DCCD1}">
              <a14:hiddenFill xmlns:a14="http://schemas.microsoft.com/office/drawing/2010/main">
                <a:solidFill>
                  <a:srgbClr val="FFFFFF"/>
                </a:solidFill>
              </a14:hiddenFill>
            </a:ext>
          </a:extLst>
        </p:spPr>
      </p:pic>
      <p:sp>
        <p:nvSpPr>
          <p:cNvPr id="3" name="文本框 3"/>
          <p:cNvSpPr txBox="1"/>
          <p:nvPr/>
        </p:nvSpPr>
        <p:spPr>
          <a:xfrm>
            <a:off x="1558702" y="428328"/>
            <a:ext cx="2160240" cy="646331"/>
          </a:xfrm>
          <a:prstGeom prst="rect">
            <a:avLst/>
          </a:prstGeom>
          <a:noFill/>
          <a:effectLst/>
        </p:spPr>
        <p:txBody>
          <a:bodyPr wrap="square" rtlCol="0">
            <a:spAutoFit/>
          </a:bodyPr>
          <a:lstStyle/>
          <a:p>
            <a:pPr algn="ctr"/>
            <a:r>
              <a:rPr lang="zh-CN" altLang="en-US" sz="3600" b="1" dirty="0">
                <a:gradFill flip="none" rotWithShape="1">
                  <a:gsLst>
                    <a:gs pos="0">
                      <a:srgbClr val="04B5EC"/>
                    </a:gs>
                    <a:gs pos="100000">
                      <a:srgbClr val="00C88A"/>
                    </a:gs>
                  </a:gsLst>
                  <a:lin ang="0" scaled="1"/>
                  <a:tileRect/>
                </a:gradFill>
                <a:latin typeface="微软雅黑" pitchFamily="34" charset="-122"/>
                <a:ea typeface="微软雅黑" pitchFamily="34" charset="-122"/>
              </a:rPr>
              <a:t>核心成员</a:t>
            </a:r>
          </a:p>
        </p:txBody>
      </p:sp>
      <p:sp>
        <p:nvSpPr>
          <p:cNvPr id="4" name="椭圆 3"/>
          <p:cNvSpPr/>
          <p:nvPr/>
        </p:nvSpPr>
        <p:spPr>
          <a:xfrm>
            <a:off x="3851374" y="1554938"/>
            <a:ext cx="3888432" cy="3888432"/>
          </a:xfrm>
          <a:prstGeom prst="ellipse">
            <a:avLst/>
          </a:prstGeom>
          <a:noFill/>
          <a:ln>
            <a:solidFill>
              <a:srgbClr val="04B5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589276" y="1609618"/>
            <a:ext cx="324036" cy="324036"/>
          </a:xfrm>
          <a:prstGeom prst="ellipse">
            <a:avLst/>
          </a:prstGeom>
          <a:solidFill>
            <a:schemeClr val="bg1">
              <a:lumMod val="95000"/>
            </a:schemeClr>
          </a:solidFill>
          <a:ln w="76200">
            <a:solidFill>
              <a:srgbClr val="04B5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714482" y="2964329"/>
            <a:ext cx="1301141" cy="461665"/>
          </a:xfrm>
          <a:prstGeom prst="rect">
            <a:avLst/>
          </a:prstGeom>
        </p:spPr>
        <p:txBody>
          <a:bodyPr wrap="square">
            <a:spAutoFit/>
          </a:bodyPr>
          <a:lstStyle/>
          <a:p>
            <a:pPr lvl="0"/>
            <a:r>
              <a:rPr lang="zh-CN" altLang="en-US" sz="2400" b="1" dirty="0" smtClean="0">
                <a:solidFill>
                  <a:srgbClr val="00A1DA"/>
                </a:solidFill>
                <a:latin typeface="微软雅黑" pitchFamily="34" charset="-122"/>
                <a:ea typeface="微软雅黑" pitchFamily="34" charset="-122"/>
              </a:rPr>
              <a:t>程良均</a:t>
            </a:r>
            <a:endParaRPr lang="zh-CN" altLang="en-US" sz="2400" b="1" dirty="0">
              <a:solidFill>
                <a:srgbClr val="00A1DA"/>
              </a:solidFill>
              <a:latin typeface="微软雅黑" pitchFamily="34" charset="-122"/>
              <a:ea typeface="微软雅黑" pitchFamily="34" charset="-122"/>
            </a:endParaRPr>
          </a:p>
        </p:txBody>
      </p:sp>
      <p:sp>
        <p:nvSpPr>
          <p:cNvPr id="10" name="矩形 9"/>
          <p:cNvSpPr/>
          <p:nvPr/>
        </p:nvSpPr>
        <p:spPr>
          <a:xfrm>
            <a:off x="334645" y="3627120"/>
            <a:ext cx="3168015" cy="460375"/>
          </a:xfrm>
          <a:prstGeom prst="rect">
            <a:avLst/>
          </a:prstGeom>
        </p:spPr>
        <p:txBody>
          <a:bodyPr wrap="square">
            <a:spAutoFit/>
          </a:bodyPr>
          <a:lstStyle/>
          <a:p>
            <a:pPr>
              <a:lnSpc>
                <a:spcPct val="120000"/>
              </a:lnSpc>
            </a:pPr>
            <a:r>
              <a:rPr lang="zh-CN" altLang="en-US" sz="2000" dirty="0" smtClean="0">
                <a:solidFill>
                  <a:schemeClr val="tx1">
                    <a:lumMod val="75000"/>
                    <a:lumOff val="25000"/>
                  </a:schemeClr>
                </a:solidFill>
                <a:latin typeface="微软雅黑" pitchFamily="34" charset="-122"/>
                <a:ea typeface="微软雅黑" pitchFamily="34" charset="-122"/>
              </a:rPr>
              <a:t> 公司总经理兼项目总监</a:t>
            </a:r>
            <a:endParaRPr lang="zh-CN" altLang="en-US" sz="2000" dirty="0">
              <a:solidFill>
                <a:schemeClr val="tx1">
                  <a:lumMod val="75000"/>
                  <a:lumOff val="25000"/>
                </a:schemeClr>
              </a:solidFill>
              <a:latin typeface="微软雅黑" pitchFamily="34" charset="-122"/>
              <a:ea typeface="微软雅黑" pitchFamily="34" charset="-122"/>
            </a:endParaRPr>
          </a:p>
        </p:txBody>
      </p:sp>
      <p:sp>
        <p:nvSpPr>
          <p:cNvPr id="13" name="矩形 12"/>
          <p:cNvSpPr/>
          <p:nvPr/>
        </p:nvSpPr>
        <p:spPr>
          <a:xfrm>
            <a:off x="7698432" y="1196752"/>
            <a:ext cx="2213198" cy="400110"/>
          </a:xfrm>
          <a:prstGeom prst="rect">
            <a:avLst/>
          </a:prstGeom>
        </p:spPr>
        <p:txBody>
          <a:bodyPr wrap="square">
            <a:spAutoFit/>
          </a:bodyPr>
          <a:lstStyle/>
          <a:p>
            <a:pPr lvl="0"/>
            <a:r>
              <a:rPr lang="zh-CN" altLang="en-US" sz="2000" b="1" dirty="0" smtClean="0">
                <a:solidFill>
                  <a:srgbClr val="00A1DA"/>
                </a:solidFill>
                <a:latin typeface="微软雅黑" pitchFamily="34" charset="-122"/>
                <a:ea typeface="微软雅黑" pitchFamily="34" charset="-122"/>
              </a:rPr>
              <a:t>主要操作项目一</a:t>
            </a:r>
            <a:endParaRPr lang="zh-CN" altLang="en-US" sz="2000" b="1" dirty="0">
              <a:solidFill>
                <a:srgbClr val="00A1DA"/>
              </a:solidFill>
              <a:latin typeface="微软雅黑" pitchFamily="34" charset="-122"/>
              <a:ea typeface="微软雅黑" pitchFamily="34" charset="-122"/>
            </a:endParaRPr>
          </a:p>
        </p:txBody>
      </p:sp>
      <p:sp>
        <p:nvSpPr>
          <p:cNvPr id="14" name="矩形 13"/>
          <p:cNvSpPr/>
          <p:nvPr/>
        </p:nvSpPr>
        <p:spPr>
          <a:xfrm>
            <a:off x="7728122" y="1594892"/>
            <a:ext cx="2615556" cy="350865"/>
          </a:xfrm>
          <a:prstGeom prst="rect">
            <a:avLst/>
          </a:prstGeom>
        </p:spPr>
        <p:txBody>
          <a:bodyPr wrap="square">
            <a:spAutoFit/>
          </a:bodyPr>
          <a:lstStyle/>
          <a:p>
            <a:pPr>
              <a:lnSpc>
                <a:spcPct val="120000"/>
              </a:lnSpc>
            </a:pPr>
            <a:r>
              <a:rPr lang="zh-CN" altLang="en-US" sz="1400" dirty="0" smtClean="0">
                <a:solidFill>
                  <a:schemeClr val="tx1">
                    <a:lumMod val="75000"/>
                    <a:lumOff val="25000"/>
                  </a:schemeClr>
                </a:solidFill>
                <a:latin typeface="微软雅黑" pitchFamily="34" charset="-122"/>
                <a:ea typeface="微软雅黑" pitchFamily="34" charset="-122"/>
              </a:rPr>
              <a:t>开拓与</a:t>
            </a:r>
            <a:r>
              <a:rPr lang="zh-CN" altLang="en-US" sz="1400" dirty="0" smtClean="0">
                <a:solidFill>
                  <a:schemeClr val="tx1">
                    <a:lumMod val="75000"/>
                    <a:lumOff val="25000"/>
                  </a:schemeClr>
                </a:solidFill>
                <a:latin typeface="微软雅黑" pitchFamily="34" charset="-122"/>
                <a:ea typeface="微软雅黑" pitchFamily="34" charset="-122"/>
              </a:rPr>
              <a:t>电信、茅台酒厂等合作</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15" name="椭圆 14"/>
          <p:cNvSpPr/>
          <p:nvPr/>
        </p:nvSpPr>
        <p:spPr>
          <a:xfrm>
            <a:off x="7490052" y="2689738"/>
            <a:ext cx="324036" cy="324036"/>
          </a:xfrm>
          <a:prstGeom prst="ellipse">
            <a:avLst/>
          </a:prstGeom>
          <a:solidFill>
            <a:schemeClr val="bg1">
              <a:lumMod val="95000"/>
            </a:schemeClr>
          </a:solidFill>
          <a:ln w="76200">
            <a:solidFill>
              <a:srgbClr val="04B5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599208" y="2276872"/>
            <a:ext cx="2213198" cy="400110"/>
          </a:xfrm>
          <a:prstGeom prst="rect">
            <a:avLst/>
          </a:prstGeom>
        </p:spPr>
        <p:txBody>
          <a:bodyPr wrap="square">
            <a:spAutoFit/>
          </a:bodyPr>
          <a:lstStyle/>
          <a:p>
            <a:pPr lvl="0"/>
            <a:r>
              <a:rPr lang="zh-CN" altLang="en-US" sz="2000" b="1" dirty="0" smtClean="0">
                <a:solidFill>
                  <a:srgbClr val="00A1DA"/>
                </a:solidFill>
                <a:latin typeface="微软雅黑" pitchFamily="34" charset="-122"/>
                <a:ea typeface="微软雅黑" pitchFamily="34" charset="-122"/>
              </a:rPr>
              <a:t>主要操作项目二</a:t>
            </a:r>
            <a:endParaRPr lang="zh-CN" altLang="en-US" sz="2000" b="1" dirty="0">
              <a:solidFill>
                <a:srgbClr val="00A1DA"/>
              </a:solidFill>
              <a:latin typeface="微软雅黑" pitchFamily="34" charset="-122"/>
              <a:ea typeface="微软雅黑" pitchFamily="34" charset="-122"/>
            </a:endParaRPr>
          </a:p>
        </p:txBody>
      </p:sp>
      <p:sp>
        <p:nvSpPr>
          <p:cNvPr id="17" name="矩形 16"/>
          <p:cNvSpPr/>
          <p:nvPr/>
        </p:nvSpPr>
        <p:spPr>
          <a:xfrm>
            <a:off x="8592218" y="2603151"/>
            <a:ext cx="2615556" cy="350865"/>
          </a:xfrm>
          <a:prstGeom prst="rect">
            <a:avLst/>
          </a:prstGeom>
        </p:spPr>
        <p:txBody>
          <a:bodyPr wrap="square">
            <a:spAutoFit/>
          </a:bodyPr>
          <a:lstStyle/>
          <a:p>
            <a:pPr>
              <a:lnSpc>
                <a:spcPct val="120000"/>
              </a:lnSpc>
            </a:pPr>
            <a:r>
              <a:rPr lang="zh-CN" altLang="en-US" sz="1400" dirty="0" smtClean="0">
                <a:solidFill>
                  <a:schemeClr val="tx1">
                    <a:lumMod val="75000"/>
                    <a:lumOff val="25000"/>
                  </a:schemeClr>
                </a:solidFill>
                <a:latin typeface="微软雅黑" pitchFamily="34" charset="-122"/>
                <a:ea typeface="微软雅黑" pitchFamily="34" charset="-122"/>
              </a:rPr>
              <a:t>拓展教育行业、金融行业市场</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18" name="椭圆 17"/>
          <p:cNvSpPr/>
          <p:nvPr/>
        </p:nvSpPr>
        <p:spPr>
          <a:xfrm>
            <a:off x="7490052" y="3934704"/>
            <a:ext cx="324036" cy="324036"/>
          </a:xfrm>
          <a:prstGeom prst="ellipse">
            <a:avLst/>
          </a:prstGeom>
          <a:solidFill>
            <a:schemeClr val="bg1">
              <a:lumMod val="95000"/>
            </a:schemeClr>
          </a:solidFill>
          <a:ln w="76200">
            <a:solidFill>
              <a:srgbClr val="04B5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8524926" y="3613455"/>
            <a:ext cx="2213198" cy="400110"/>
          </a:xfrm>
          <a:prstGeom prst="rect">
            <a:avLst/>
          </a:prstGeom>
        </p:spPr>
        <p:txBody>
          <a:bodyPr wrap="square">
            <a:spAutoFit/>
          </a:bodyPr>
          <a:lstStyle/>
          <a:p>
            <a:pPr lvl="0"/>
            <a:r>
              <a:rPr lang="zh-CN" altLang="en-US" sz="2000" b="1" dirty="0" smtClean="0">
                <a:solidFill>
                  <a:srgbClr val="00A1DA"/>
                </a:solidFill>
                <a:latin typeface="微软雅黑" pitchFamily="34" charset="-122"/>
                <a:ea typeface="微软雅黑" pitchFamily="34" charset="-122"/>
              </a:rPr>
              <a:t>主要操作项目三</a:t>
            </a:r>
            <a:endParaRPr lang="zh-CN" altLang="en-US" sz="2000" b="1" dirty="0">
              <a:solidFill>
                <a:srgbClr val="00A1DA"/>
              </a:solidFill>
              <a:latin typeface="微软雅黑" pitchFamily="34" charset="-122"/>
              <a:ea typeface="微软雅黑" pitchFamily="34" charset="-122"/>
            </a:endParaRPr>
          </a:p>
        </p:txBody>
      </p:sp>
      <p:sp>
        <p:nvSpPr>
          <p:cNvPr id="20" name="矩形 19"/>
          <p:cNvSpPr/>
          <p:nvPr/>
        </p:nvSpPr>
        <p:spPr>
          <a:xfrm>
            <a:off x="8517936" y="3939734"/>
            <a:ext cx="2615556" cy="609398"/>
          </a:xfrm>
          <a:prstGeom prst="rect">
            <a:avLst/>
          </a:prstGeom>
        </p:spPr>
        <p:txBody>
          <a:bodyPr wrap="square">
            <a:spAutoFit/>
          </a:bodyPr>
          <a:lstStyle/>
          <a:p>
            <a:pPr>
              <a:lnSpc>
                <a:spcPct val="120000"/>
              </a:lnSpc>
            </a:pPr>
            <a:r>
              <a:rPr lang="zh-CN" altLang="en-US" sz="1400" dirty="0" smtClean="0">
                <a:solidFill>
                  <a:schemeClr val="tx1">
                    <a:lumMod val="75000"/>
                    <a:lumOff val="25000"/>
                  </a:schemeClr>
                </a:solidFill>
                <a:latin typeface="微软雅黑" pitchFamily="34" charset="-122"/>
                <a:ea typeface="微软雅黑" pitchFamily="34" charset="-122"/>
              </a:rPr>
              <a:t>   </a:t>
            </a:r>
            <a:r>
              <a:rPr lang="zh-CN" altLang="en-US" sz="1400" dirty="0" smtClean="0">
                <a:solidFill>
                  <a:schemeClr val="tx1">
                    <a:lumMod val="75000"/>
                    <a:lumOff val="25000"/>
                  </a:schemeClr>
                </a:solidFill>
                <a:latin typeface="微软雅黑" pitchFamily="34" charset="-122"/>
                <a:ea typeface="微软雅黑" pitchFamily="34" charset="-122"/>
              </a:rPr>
              <a:t>墓园</a:t>
            </a:r>
            <a:r>
              <a:rPr lang="zh-CN" altLang="en-US" sz="1400" dirty="0" smtClean="0">
                <a:solidFill>
                  <a:schemeClr val="tx1">
                    <a:lumMod val="75000"/>
                    <a:lumOff val="25000"/>
                  </a:schemeClr>
                </a:solidFill>
                <a:latin typeface="微软雅黑" pitchFamily="34" charset="-122"/>
                <a:ea typeface="微软雅黑" pitchFamily="34" charset="-122"/>
              </a:rPr>
              <a:t>业务</a:t>
            </a:r>
            <a:r>
              <a:rPr lang="zh-CN" altLang="en-US" sz="1400" dirty="0" smtClean="0">
                <a:solidFill>
                  <a:schemeClr val="tx1">
                    <a:lumMod val="75000"/>
                    <a:lumOff val="25000"/>
                  </a:schemeClr>
                </a:solidFill>
                <a:latin typeface="微软雅黑" pitchFamily="34" charset="-122"/>
                <a:ea typeface="微软雅黑" pitchFamily="34" charset="-122"/>
              </a:rPr>
              <a:t>管理系统、墓园数字化建设和私有云部署等</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21" name="椭圆 20"/>
          <p:cNvSpPr/>
          <p:nvPr/>
        </p:nvSpPr>
        <p:spPr>
          <a:xfrm>
            <a:off x="6671270" y="5023921"/>
            <a:ext cx="324036" cy="324036"/>
          </a:xfrm>
          <a:prstGeom prst="ellipse">
            <a:avLst/>
          </a:prstGeom>
          <a:solidFill>
            <a:schemeClr val="bg1">
              <a:lumMod val="95000"/>
            </a:schemeClr>
          </a:solidFill>
          <a:ln w="76200">
            <a:solidFill>
              <a:srgbClr val="04B5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8319834" y="4969272"/>
            <a:ext cx="2213198" cy="400110"/>
          </a:xfrm>
          <a:prstGeom prst="rect">
            <a:avLst/>
          </a:prstGeom>
        </p:spPr>
        <p:txBody>
          <a:bodyPr wrap="square">
            <a:spAutoFit/>
          </a:bodyPr>
          <a:lstStyle/>
          <a:p>
            <a:pPr lvl="0"/>
            <a:r>
              <a:rPr lang="zh-CN" altLang="en-US" sz="2000" b="1" dirty="0" smtClean="0">
                <a:solidFill>
                  <a:srgbClr val="00A1DA"/>
                </a:solidFill>
                <a:latin typeface="微软雅黑" pitchFamily="34" charset="-122"/>
                <a:ea typeface="微软雅黑" pitchFamily="34" charset="-122"/>
              </a:rPr>
              <a:t>主要操作项目四</a:t>
            </a:r>
            <a:endParaRPr lang="zh-CN" altLang="en-US" sz="2000" b="1" dirty="0">
              <a:solidFill>
                <a:srgbClr val="00A1DA"/>
              </a:solidFill>
              <a:latin typeface="微软雅黑" pitchFamily="34" charset="-122"/>
              <a:ea typeface="微软雅黑" pitchFamily="34" charset="-122"/>
            </a:endParaRPr>
          </a:p>
        </p:txBody>
      </p:sp>
      <p:sp>
        <p:nvSpPr>
          <p:cNvPr id="23" name="矩形 22"/>
          <p:cNvSpPr/>
          <p:nvPr/>
        </p:nvSpPr>
        <p:spPr>
          <a:xfrm>
            <a:off x="8118196" y="5524362"/>
            <a:ext cx="2615556" cy="350865"/>
          </a:xfrm>
          <a:prstGeom prst="rect">
            <a:avLst/>
          </a:prstGeom>
        </p:spPr>
        <p:txBody>
          <a:bodyPr wrap="square">
            <a:spAutoFit/>
          </a:bodyPr>
          <a:lstStyle/>
          <a:p>
            <a:pPr>
              <a:lnSpc>
                <a:spcPct val="120000"/>
              </a:lnSpc>
            </a:pPr>
            <a:r>
              <a:rPr lang="zh-CN" altLang="en-US" sz="1400" dirty="0" smtClean="0">
                <a:solidFill>
                  <a:schemeClr val="tx1">
                    <a:lumMod val="75000"/>
                    <a:lumOff val="25000"/>
                  </a:schemeClr>
                </a:solidFill>
                <a:latin typeface="微软雅黑" pitchFamily="34" charset="-122"/>
                <a:ea typeface="微软雅黑" pitchFamily="34" charset="-122"/>
              </a:rPr>
              <a:t>拓展与上海出版社集团合作</a:t>
            </a:r>
            <a:endParaRPr lang="zh-CN" altLang="en-US" sz="1400" dirty="0">
              <a:solidFill>
                <a:schemeClr val="tx1">
                  <a:lumMod val="75000"/>
                  <a:lumOff val="25000"/>
                </a:schemeClr>
              </a:solidFill>
              <a:latin typeface="微软雅黑" pitchFamily="34" charset="-122"/>
              <a:ea typeface="微软雅黑" pitchFamily="34" charset="-122"/>
            </a:endParaRPr>
          </a:p>
        </p:txBody>
      </p:sp>
      <p:cxnSp>
        <p:nvCxnSpPr>
          <p:cNvPr id="24" name="直接箭头连接符 23"/>
          <p:cNvCxnSpPr/>
          <p:nvPr/>
        </p:nvCxnSpPr>
        <p:spPr>
          <a:xfrm>
            <a:off x="0" y="3488420"/>
            <a:ext cx="3718942" cy="0"/>
          </a:xfrm>
          <a:prstGeom prst="straightConnector1">
            <a:avLst/>
          </a:prstGeom>
          <a:ln w="12700">
            <a:solidFill>
              <a:srgbClr val="04B5EC"/>
            </a:solidFill>
            <a:tailEnd type="arrow"/>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244029" y="4947682"/>
            <a:ext cx="2213198" cy="398780"/>
          </a:xfrm>
          <a:prstGeom prst="rect">
            <a:avLst/>
          </a:prstGeom>
        </p:spPr>
        <p:txBody>
          <a:bodyPr wrap="square">
            <a:spAutoFit/>
          </a:bodyPr>
          <a:lstStyle/>
          <a:p>
            <a:pPr lvl="0"/>
            <a:r>
              <a:rPr lang="zh-CN" altLang="en-US" sz="2000" b="1" dirty="0" smtClean="0">
                <a:solidFill>
                  <a:srgbClr val="00A1DA"/>
                </a:solidFill>
                <a:latin typeface="微软雅黑" pitchFamily="34" charset="-122"/>
                <a:ea typeface="微软雅黑" pitchFamily="34" charset="-122"/>
              </a:rPr>
              <a:t>主要操作项目五</a:t>
            </a:r>
          </a:p>
        </p:txBody>
      </p:sp>
      <p:sp>
        <p:nvSpPr>
          <p:cNvPr id="7" name="矩形 6"/>
          <p:cNvSpPr/>
          <p:nvPr/>
        </p:nvSpPr>
        <p:spPr>
          <a:xfrm>
            <a:off x="1103351" y="5663427"/>
            <a:ext cx="2615556" cy="349250"/>
          </a:xfrm>
          <a:prstGeom prst="rect">
            <a:avLst/>
          </a:prstGeom>
        </p:spPr>
        <p:txBody>
          <a:bodyPr wrap="square">
            <a:spAutoFit/>
          </a:bodyPr>
          <a:lstStyle/>
          <a:p>
            <a:pPr>
              <a:lnSpc>
                <a:spcPct val="120000"/>
              </a:lnSpc>
            </a:pPr>
            <a:r>
              <a:rPr lang="zh-CN" altLang="en-US" sz="1400" dirty="0" smtClean="0">
                <a:solidFill>
                  <a:schemeClr val="tx1">
                    <a:lumMod val="75000"/>
                    <a:lumOff val="25000"/>
                  </a:schemeClr>
                </a:solidFill>
                <a:latin typeface="微软雅黑" pitchFamily="34" charset="-122"/>
                <a:ea typeface="微软雅黑" pitchFamily="34" charset="-122"/>
              </a:rPr>
              <a:t>公司运营策划管理方向掌舵。</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650"/>
                            </p:stCondLst>
                            <p:childTnLst>
                              <p:par>
                                <p:cTn id="10" presetID="2" presetClass="entr" presetSubtype="8"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0-#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150"/>
                            </p:stCondLst>
                            <p:childTnLst>
                              <p:par>
                                <p:cTn id="15" presetID="23" presetClass="entr" presetSubtype="16"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14" presetClass="entr" presetSubtype="1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par>
                          <p:cTn id="23" fill="hold">
                            <p:stCondLst>
                              <p:cond delay="2250"/>
                            </p:stCondLst>
                            <p:childTnLst>
                              <p:par>
                                <p:cTn id="24" presetID="49" presetClass="entr" presetSubtype="0" decel="10000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 calcmode="lin" valueType="num">
                                      <p:cBhvr>
                                        <p:cTn id="28" dur="500" fill="hold"/>
                                        <p:tgtEl>
                                          <p:spTgt spid="2"/>
                                        </p:tgtEl>
                                        <p:attrNameLst>
                                          <p:attrName>style.rotation</p:attrName>
                                        </p:attrNameLst>
                                      </p:cBhvr>
                                      <p:tavLst>
                                        <p:tav tm="0">
                                          <p:val>
                                            <p:fltVal val="360"/>
                                          </p:val>
                                        </p:tav>
                                        <p:tav tm="100000">
                                          <p:val>
                                            <p:fltVal val="0"/>
                                          </p:val>
                                        </p:tav>
                                      </p:tavLst>
                                    </p:anim>
                                    <p:animEffect transition="in" filter="fade">
                                      <p:cBhvr>
                                        <p:cTn id="29" dur="500"/>
                                        <p:tgtEl>
                                          <p:spTgt spid="2"/>
                                        </p:tgtEl>
                                      </p:cBhvr>
                                    </p:animEffect>
                                  </p:childTnLst>
                                </p:cTn>
                              </p:par>
                            </p:childTnLst>
                          </p:cTn>
                        </p:par>
                        <p:par>
                          <p:cTn id="30" fill="hold">
                            <p:stCondLst>
                              <p:cond delay="2750"/>
                            </p:stCondLst>
                            <p:childTnLst>
                              <p:par>
                                <p:cTn id="31" presetID="2" presetClass="entr" presetSubtype="8"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0-#ppt_w/2"/>
                                          </p:val>
                                        </p:tav>
                                        <p:tav tm="100000">
                                          <p:val>
                                            <p:strVal val="#ppt_x"/>
                                          </p:val>
                                        </p:tav>
                                      </p:tavLst>
                                    </p:anim>
                                    <p:anim calcmode="lin" valueType="num">
                                      <p:cBhvr additive="base">
                                        <p:cTn id="34" dur="500" fill="hold"/>
                                        <p:tgtEl>
                                          <p:spTgt spid="4"/>
                                        </p:tgtEl>
                                        <p:attrNameLst>
                                          <p:attrName>ppt_y</p:attrName>
                                        </p:attrNameLst>
                                      </p:cBhvr>
                                      <p:tavLst>
                                        <p:tav tm="0">
                                          <p:val>
                                            <p:strVal val="#ppt_y"/>
                                          </p:val>
                                        </p:tav>
                                        <p:tav tm="100000">
                                          <p:val>
                                            <p:strVal val="#ppt_y"/>
                                          </p:val>
                                        </p:tav>
                                      </p:tavLst>
                                    </p:anim>
                                  </p:childTnLst>
                                </p:cTn>
                              </p:par>
                            </p:childTnLst>
                          </p:cTn>
                        </p:par>
                        <p:par>
                          <p:cTn id="35" fill="hold">
                            <p:stCondLst>
                              <p:cond delay="3250"/>
                            </p:stCondLst>
                            <p:childTnLst>
                              <p:par>
                                <p:cTn id="36" presetID="23" presetClass="entr" presetSubtype="16"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childTnLst>
                                </p:cTn>
                              </p:par>
                            </p:childTnLst>
                          </p:cTn>
                        </p:par>
                        <p:par>
                          <p:cTn id="40" fill="hold">
                            <p:stCondLst>
                              <p:cond delay="375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13"/>
                                        </p:tgtEl>
                                        <p:attrNameLst>
                                          <p:attrName>style.visibility</p:attrName>
                                        </p:attrNameLst>
                                      </p:cBhvr>
                                      <p:to>
                                        <p:strVal val="visible"/>
                                      </p:to>
                                    </p:set>
                                    <p:anim calcmode="lin" valueType="num">
                                      <p:cBhvr>
                                        <p:cTn id="43" dur="250" fill="hold"/>
                                        <p:tgtEl>
                                          <p:spTgt spid="13"/>
                                        </p:tgtEl>
                                        <p:attrNameLst>
                                          <p:attrName>ppt_w</p:attrName>
                                        </p:attrNameLst>
                                      </p:cBhvr>
                                      <p:tavLst>
                                        <p:tav tm="0">
                                          <p:val>
                                            <p:fltVal val="0"/>
                                          </p:val>
                                        </p:tav>
                                        <p:tav tm="100000">
                                          <p:val>
                                            <p:strVal val="#ppt_w"/>
                                          </p:val>
                                        </p:tav>
                                      </p:tavLst>
                                    </p:anim>
                                    <p:anim calcmode="lin" valueType="num">
                                      <p:cBhvr>
                                        <p:cTn id="44" dur="250" fill="hold"/>
                                        <p:tgtEl>
                                          <p:spTgt spid="13"/>
                                        </p:tgtEl>
                                        <p:attrNameLst>
                                          <p:attrName>ppt_h</p:attrName>
                                        </p:attrNameLst>
                                      </p:cBhvr>
                                      <p:tavLst>
                                        <p:tav tm="0">
                                          <p:val>
                                            <p:fltVal val="0"/>
                                          </p:val>
                                        </p:tav>
                                        <p:tav tm="100000">
                                          <p:val>
                                            <p:strVal val="#ppt_h"/>
                                          </p:val>
                                        </p:tav>
                                      </p:tavLst>
                                    </p:anim>
                                  </p:childTnLst>
                                </p:cTn>
                              </p:par>
                            </p:childTnLst>
                          </p:cTn>
                        </p:par>
                        <p:par>
                          <p:cTn id="45" fill="hold">
                            <p:stCondLst>
                              <p:cond delay="4150"/>
                            </p:stCondLst>
                            <p:childTnLst>
                              <p:par>
                                <p:cTn id="46" presetID="14" presetClass="entr" presetSubtype="1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randombar(horizontal)">
                                      <p:cBhvr>
                                        <p:cTn id="48" dur="250"/>
                                        <p:tgtEl>
                                          <p:spTgt spid="14"/>
                                        </p:tgtEl>
                                      </p:cBhvr>
                                    </p:animEffect>
                                  </p:childTnLst>
                                </p:cTn>
                              </p:par>
                            </p:childTnLst>
                          </p:cTn>
                        </p:par>
                        <p:par>
                          <p:cTn id="49" fill="hold">
                            <p:stCondLst>
                              <p:cond delay="4650"/>
                            </p:stCondLst>
                            <p:childTnLst>
                              <p:par>
                                <p:cTn id="50" presetID="23" presetClass="entr" presetSubtype="16"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childTnLst>
                                </p:cTn>
                              </p:par>
                            </p:childTnLst>
                          </p:cTn>
                        </p:par>
                        <p:par>
                          <p:cTn id="54" fill="hold">
                            <p:stCondLst>
                              <p:cond delay="5150"/>
                            </p:stCondLst>
                            <p:childTnLst>
                              <p:par>
                                <p:cTn id="55" presetID="23" presetClass="entr" presetSubtype="16" fill="hold" grpId="0" nodeType="afterEffect">
                                  <p:stCondLst>
                                    <p:cond delay="0"/>
                                  </p:stCondLst>
                                  <p:iterate type="lt">
                                    <p:tmPct val="10000"/>
                                  </p:iterate>
                                  <p:childTnLst>
                                    <p:set>
                                      <p:cBhvr>
                                        <p:cTn id="56" dur="1" fill="hold">
                                          <p:stCondLst>
                                            <p:cond delay="0"/>
                                          </p:stCondLst>
                                        </p:cTn>
                                        <p:tgtEl>
                                          <p:spTgt spid="16"/>
                                        </p:tgtEl>
                                        <p:attrNameLst>
                                          <p:attrName>style.visibility</p:attrName>
                                        </p:attrNameLst>
                                      </p:cBhvr>
                                      <p:to>
                                        <p:strVal val="visible"/>
                                      </p:to>
                                    </p:set>
                                    <p:anim calcmode="lin" valueType="num">
                                      <p:cBhvr>
                                        <p:cTn id="57" dur="250" fill="hold"/>
                                        <p:tgtEl>
                                          <p:spTgt spid="16"/>
                                        </p:tgtEl>
                                        <p:attrNameLst>
                                          <p:attrName>ppt_w</p:attrName>
                                        </p:attrNameLst>
                                      </p:cBhvr>
                                      <p:tavLst>
                                        <p:tav tm="0">
                                          <p:val>
                                            <p:fltVal val="0"/>
                                          </p:val>
                                        </p:tav>
                                        <p:tav tm="100000">
                                          <p:val>
                                            <p:strVal val="#ppt_w"/>
                                          </p:val>
                                        </p:tav>
                                      </p:tavLst>
                                    </p:anim>
                                    <p:anim calcmode="lin" valueType="num">
                                      <p:cBhvr>
                                        <p:cTn id="58" dur="250" fill="hold"/>
                                        <p:tgtEl>
                                          <p:spTgt spid="16"/>
                                        </p:tgtEl>
                                        <p:attrNameLst>
                                          <p:attrName>ppt_h</p:attrName>
                                        </p:attrNameLst>
                                      </p:cBhvr>
                                      <p:tavLst>
                                        <p:tav tm="0">
                                          <p:val>
                                            <p:fltVal val="0"/>
                                          </p:val>
                                        </p:tav>
                                        <p:tav tm="100000">
                                          <p:val>
                                            <p:strVal val="#ppt_h"/>
                                          </p:val>
                                        </p:tav>
                                      </p:tavLst>
                                    </p:anim>
                                  </p:childTnLst>
                                </p:cTn>
                              </p:par>
                            </p:childTnLst>
                          </p:cTn>
                        </p:par>
                        <p:par>
                          <p:cTn id="59" fill="hold">
                            <p:stCondLst>
                              <p:cond delay="5300"/>
                            </p:stCondLst>
                            <p:childTnLst>
                              <p:par>
                                <p:cTn id="60" presetID="14" presetClass="entr" presetSubtype="10"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randombar(horizontal)">
                                      <p:cBhvr>
                                        <p:cTn id="62" dur="250"/>
                                        <p:tgtEl>
                                          <p:spTgt spid="17"/>
                                        </p:tgtEl>
                                      </p:cBhvr>
                                    </p:animEffect>
                                  </p:childTnLst>
                                </p:cTn>
                              </p:par>
                            </p:childTnLst>
                          </p:cTn>
                        </p:par>
                        <p:par>
                          <p:cTn id="63" fill="hold">
                            <p:stCondLst>
                              <p:cond delay="5800"/>
                            </p:stCondLst>
                            <p:childTnLst>
                              <p:par>
                                <p:cTn id="64" presetID="23" presetClass="entr" presetSubtype="16"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childTnLst>
                                </p:cTn>
                              </p:par>
                            </p:childTnLst>
                          </p:cTn>
                        </p:par>
                        <p:par>
                          <p:cTn id="68" fill="hold">
                            <p:stCondLst>
                              <p:cond delay="6300"/>
                            </p:stCondLst>
                            <p:childTnLst>
                              <p:par>
                                <p:cTn id="69" presetID="23" presetClass="entr" presetSubtype="16" fill="hold" grpId="0" nodeType="afterEffect">
                                  <p:stCondLst>
                                    <p:cond delay="0"/>
                                  </p:stCondLst>
                                  <p:iterate type="lt">
                                    <p:tmPct val="10000"/>
                                  </p:iterate>
                                  <p:childTnLst>
                                    <p:set>
                                      <p:cBhvr>
                                        <p:cTn id="70" dur="1" fill="hold">
                                          <p:stCondLst>
                                            <p:cond delay="0"/>
                                          </p:stCondLst>
                                        </p:cTn>
                                        <p:tgtEl>
                                          <p:spTgt spid="19"/>
                                        </p:tgtEl>
                                        <p:attrNameLst>
                                          <p:attrName>style.visibility</p:attrName>
                                        </p:attrNameLst>
                                      </p:cBhvr>
                                      <p:to>
                                        <p:strVal val="visible"/>
                                      </p:to>
                                    </p:set>
                                    <p:anim calcmode="lin" valueType="num">
                                      <p:cBhvr>
                                        <p:cTn id="71" dur="250" fill="hold"/>
                                        <p:tgtEl>
                                          <p:spTgt spid="19"/>
                                        </p:tgtEl>
                                        <p:attrNameLst>
                                          <p:attrName>ppt_w</p:attrName>
                                        </p:attrNameLst>
                                      </p:cBhvr>
                                      <p:tavLst>
                                        <p:tav tm="0">
                                          <p:val>
                                            <p:fltVal val="0"/>
                                          </p:val>
                                        </p:tav>
                                        <p:tav tm="100000">
                                          <p:val>
                                            <p:strVal val="#ppt_w"/>
                                          </p:val>
                                        </p:tav>
                                      </p:tavLst>
                                    </p:anim>
                                    <p:anim calcmode="lin" valueType="num">
                                      <p:cBhvr>
                                        <p:cTn id="72" dur="250" fill="hold"/>
                                        <p:tgtEl>
                                          <p:spTgt spid="19"/>
                                        </p:tgtEl>
                                        <p:attrNameLst>
                                          <p:attrName>ppt_h</p:attrName>
                                        </p:attrNameLst>
                                      </p:cBhvr>
                                      <p:tavLst>
                                        <p:tav tm="0">
                                          <p:val>
                                            <p:fltVal val="0"/>
                                          </p:val>
                                        </p:tav>
                                        <p:tav tm="100000">
                                          <p:val>
                                            <p:strVal val="#ppt_h"/>
                                          </p:val>
                                        </p:tav>
                                      </p:tavLst>
                                    </p:anim>
                                  </p:childTnLst>
                                </p:cTn>
                              </p:par>
                            </p:childTnLst>
                          </p:cTn>
                        </p:par>
                        <p:par>
                          <p:cTn id="73" fill="hold">
                            <p:stCondLst>
                              <p:cond delay="6450"/>
                            </p:stCondLst>
                            <p:childTnLst>
                              <p:par>
                                <p:cTn id="74" presetID="14" presetClass="entr" presetSubtype="10"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randombar(horizontal)">
                                      <p:cBhvr>
                                        <p:cTn id="76" dur="250"/>
                                        <p:tgtEl>
                                          <p:spTgt spid="20"/>
                                        </p:tgtEl>
                                      </p:cBhvr>
                                    </p:animEffect>
                                  </p:childTnLst>
                                </p:cTn>
                              </p:par>
                            </p:childTnLst>
                          </p:cTn>
                        </p:par>
                        <p:par>
                          <p:cTn id="77" fill="hold">
                            <p:stCondLst>
                              <p:cond delay="6950"/>
                            </p:stCondLst>
                            <p:childTnLst>
                              <p:par>
                                <p:cTn id="78" presetID="23" presetClass="entr" presetSubtype="1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fltVal val="0"/>
                                          </p:val>
                                        </p:tav>
                                        <p:tav tm="100000">
                                          <p:val>
                                            <p:strVal val="#ppt_w"/>
                                          </p:val>
                                        </p:tav>
                                      </p:tavLst>
                                    </p:anim>
                                    <p:anim calcmode="lin" valueType="num">
                                      <p:cBhvr>
                                        <p:cTn id="81" dur="500" fill="hold"/>
                                        <p:tgtEl>
                                          <p:spTgt spid="21"/>
                                        </p:tgtEl>
                                        <p:attrNameLst>
                                          <p:attrName>ppt_h</p:attrName>
                                        </p:attrNameLst>
                                      </p:cBhvr>
                                      <p:tavLst>
                                        <p:tav tm="0">
                                          <p:val>
                                            <p:fltVal val="0"/>
                                          </p:val>
                                        </p:tav>
                                        <p:tav tm="100000">
                                          <p:val>
                                            <p:strVal val="#ppt_h"/>
                                          </p:val>
                                        </p:tav>
                                      </p:tavLst>
                                    </p:anim>
                                  </p:childTnLst>
                                </p:cTn>
                              </p:par>
                            </p:childTnLst>
                          </p:cTn>
                        </p:par>
                        <p:par>
                          <p:cTn id="82" fill="hold">
                            <p:stCondLst>
                              <p:cond delay="7450"/>
                            </p:stCondLst>
                            <p:childTnLst>
                              <p:par>
                                <p:cTn id="83" presetID="23" presetClass="entr" presetSubtype="16" fill="hold" grpId="0" nodeType="afterEffect">
                                  <p:stCondLst>
                                    <p:cond delay="0"/>
                                  </p:stCondLst>
                                  <p:iterate type="lt">
                                    <p:tmPct val="10000"/>
                                  </p:iterate>
                                  <p:childTnLst>
                                    <p:set>
                                      <p:cBhvr>
                                        <p:cTn id="84" dur="1" fill="hold">
                                          <p:stCondLst>
                                            <p:cond delay="0"/>
                                          </p:stCondLst>
                                        </p:cTn>
                                        <p:tgtEl>
                                          <p:spTgt spid="22"/>
                                        </p:tgtEl>
                                        <p:attrNameLst>
                                          <p:attrName>style.visibility</p:attrName>
                                        </p:attrNameLst>
                                      </p:cBhvr>
                                      <p:to>
                                        <p:strVal val="visible"/>
                                      </p:to>
                                    </p:set>
                                    <p:anim calcmode="lin" valueType="num">
                                      <p:cBhvr>
                                        <p:cTn id="85" dur="250" fill="hold"/>
                                        <p:tgtEl>
                                          <p:spTgt spid="22"/>
                                        </p:tgtEl>
                                        <p:attrNameLst>
                                          <p:attrName>ppt_w</p:attrName>
                                        </p:attrNameLst>
                                      </p:cBhvr>
                                      <p:tavLst>
                                        <p:tav tm="0">
                                          <p:val>
                                            <p:fltVal val="0"/>
                                          </p:val>
                                        </p:tav>
                                        <p:tav tm="100000">
                                          <p:val>
                                            <p:strVal val="#ppt_w"/>
                                          </p:val>
                                        </p:tav>
                                      </p:tavLst>
                                    </p:anim>
                                    <p:anim calcmode="lin" valueType="num">
                                      <p:cBhvr>
                                        <p:cTn id="86" dur="250" fill="hold"/>
                                        <p:tgtEl>
                                          <p:spTgt spid="22"/>
                                        </p:tgtEl>
                                        <p:attrNameLst>
                                          <p:attrName>ppt_h</p:attrName>
                                        </p:attrNameLst>
                                      </p:cBhvr>
                                      <p:tavLst>
                                        <p:tav tm="0">
                                          <p:val>
                                            <p:fltVal val="0"/>
                                          </p:val>
                                        </p:tav>
                                        <p:tav tm="100000">
                                          <p:val>
                                            <p:strVal val="#ppt_h"/>
                                          </p:val>
                                        </p:tav>
                                      </p:tavLst>
                                    </p:anim>
                                  </p:childTnLst>
                                </p:cTn>
                              </p:par>
                            </p:childTnLst>
                          </p:cTn>
                        </p:par>
                        <p:par>
                          <p:cTn id="87" fill="hold">
                            <p:stCondLst>
                              <p:cond delay="7600"/>
                            </p:stCondLst>
                            <p:childTnLst>
                              <p:par>
                                <p:cTn id="88" presetID="14" presetClass="entr" presetSubtype="1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randombar(horizontal)">
                                      <p:cBhvr>
                                        <p:cTn id="90" dur="250"/>
                                        <p:tgtEl>
                                          <p:spTgt spid="23"/>
                                        </p:tgtEl>
                                      </p:cBhvr>
                                    </p:animEffect>
                                  </p:childTnLst>
                                </p:cTn>
                              </p:par>
                            </p:childTnLst>
                          </p:cTn>
                        </p:par>
                        <p:par>
                          <p:cTn id="91" fill="hold">
                            <p:stCondLst>
                              <p:cond delay="8100"/>
                            </p:stCondLst>
                            <p:childTnLst>
                              <p:par>
                                <p:cTn id="92" presetID="23" presetClass="entr" presetSubtype="16" fill="hold" grpId="0" nodeType="afterEffect">
                                  <p:stCondLst>
                                    <p:cond delay="0"/>
                                  </p:stCondLst>
                                  <p:iterate type="lt">
                                    <p:tmPct val="10000"/>
                                  </p:iterate>
                                  <p:childTnLst>
                                    <p:set>
                                      <p:cBhvr>
                                        <p:cTn id="93" dur="1" fill="hold">
                                          <p:stCondLst>
                                            <p:cond delay="0"/>
                                          </p:stCondLst>
                                        </p:cTn>
                                        <p:tgtEl>
                                          <p:spTgt spid="6"/>
                                        </p:tgtEl>
                                        <p:attrNameLst>
                                          <p:attrName>style.visibility</p:attrName>
                                        </p:attrNameLst>
                                      </p:cBhvr>
                                      <p:to>
                                        <p:strVal val="visible"/>
                                      </p:to>
                                    </p:set>
                                    <p:anim calcmode="lin" valueType="num">
                                      <p:cBhvr>
                                        <p:cTn id="94" dur="250" fill="hold"/>
                                        <p:tgtEl>
                                          <p:spTgt spid="6"/>
                                        </p:tgtEl>
                                        <p:attrNameLst>
                                          <p:attrName>ppt_w</p:attrName>
                                        </p:attrNameLst>
                                      </p:cBhvr>
                                      <p:tavLst>
                                        <p:tav tm="0">
                                          <p:val>
                                            <p:fltVal val="0"/>
                                          </p:val>
                                        </p:tav>
                                        <p:tav tm="100000">
                                          <p:val>
                                            <p:strVal val="#ppt_w"/>
                                          </p:val>
                                        </p:tav>
                                      </p:tavLst>
                                    </p:anim>
                                    <p:anim calcmode="lin" valueType="num">
                                      <p:cBhvr>
                                        <p:cTn id="95" dur="250" fill="hold"/>
                                        <p:tgtEl>
                                          <p:spTgt spid="6"/>
                                        </p:tgtEl>
                                        <p:attrNameLst>
                                          <p:attrName>ppt_h</p:attrName>
                                        </p:attrNameLst>
                                      </p:cBhvr>
                                      <p:tavLst>
                                        <p:tav tm="0">
                                          <p:val>
                                            <p:fltVal val="0"/>
                                          </p:val>
                                        </p:tav>
                                        <p:tav tm="100000">
                                          <p:val>
                                            <p:strVal val="#ppt_h"/>
                                          </p:val>
                                        </p:tav>
                                      </p:tavLst>
                                    </p:anim>
                                  </p:childTnLst>
                                </p:cTn>
                              </p:par>
                            </p:childTnLst>
                          </p:cTn>
                        </p:par>
                        <p:par>
                          <p:cTn id="96" fill="hold">
                            <p:stCondLst>
                              <p:cond delay="8250"/>
                            </p:stCondLst>
                            <p:childTnLst>
                              <p:par>
                                <p:cTn id="97" presetID="14" presetClass="entr" presetSubtype="10" fill="hold" grpId="0" nodeType="afterEffect">
                                  <p:stCondLst>
                                    <p:cond delay="0"/>
                                  </p:stCondLst>
                                  <p:childTnLst>
                                    <p:set>
                                      <p:cBhvr>
                                        <p:cTn id="98" dur="1" fill="hold">
                                          <p:stCondLst>
                                            <p:cond delay="0"/>
                                          </p:stCondLst>
                                        </p:cTn>
                                        <p:tgtEl>
                                          <p:spTgt spid="7"/>
                                        </p:tgtEl>
                                        <p:attrNameLst>
                                          <p:attrName>style.visibility</p:attrName>
                                        </p:attrNameLst>
                                      </p:cBhvr>
                                      <p:to>
                                        <p:strVal val="visible"/>
                                      </p:to>
                                    </p:set>
                                    <p:animEffect transition="in" filter="randombar(horizontal)">
                                      <p:cBhvr>
                                        <p:cTn id="99"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9" grpId="0"/>
      <p:bldP spid="10" grpId="0"/>
      <p:bldP spid="13" grpId="0"/>
      <p:bldP spid="14" grpId="0"/>
      <p:bldP spid="15" grpId="0" animBg="1"/>
      <p:bldP spid="16" grpId="0"/>
      <p:bldP spid="17" grpId="0"/>
      <p:bldP spid="18" grpId="0" animBg="1"/>
      <p:bldP spid="19" grpId="0"/>
      <p:bldP spid="20" grpId="0"/>
      <p:bldP spid="21" grpId="0" animBg="1"/>
      <p:bldP spid="22" grpId="0"/>
      <p:bldP spid="23" grpId="0"/>
      <p:bldP spid="6" grpId="0"/>
      <p:bldP spid="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1746</Words>
  <Application>Microsoft Office PowerPoint</Application>
  <PresentationFormat>自定义</PresentationFormat>
  <Paragraphs>288</Paragraphs>
  <Slides>28</Slides>
  <Notes>28</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28</vt:i4>
      </vt:variant>
    </vt:vector>
  </HeadingPairs>
  <TitlesOfParts>
    <vt:vector size="37" baseType="lpstr">
      <vt:lpstr>方正细圆简体</vt:lpstr>
      <vt:lpstr>华文黑体</vt:lpstr>
      <vt:lpstr>宋体</vt:lpstr>
      <vt:lpstr>微软雅黑</vt:lpstr>
      <vt:lpstr>Arial</vt:lpstr>
      <vt:lpstr>Calibri</vt:lpstr>
      <vt:lpstr>Wingdings</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一点素材；https://Dian1.taobao.com</dc:title>
  <dc:creator>一点素材; https://Dian1.taobao.com</dc:creator>
  <dc:description>一点素材；https://Dian1.taobao.com</dc:description>
  <cp:lastModifiedBy>james</cp:lastModifiedBy>
  <cp:revision>63</cp:revision>
  <dcterms:created xsi:type="dcterms:W3CDTF">2022-08-12T12:06:15Z</dcterms:created>
  <dcterms:modified xsi:type="dcterms:W3CDTF">2023-09-22T02:33:59Z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2052-4.1.2.6545</vt:lpwstr>
  </property>
</Properties>
</file>